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82" r:id="rId14"/>
    <p:sldId id="28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8" y="6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6D201-7914-4693-BEEF-C2FFA13EA59F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5C18C-0B71-4829-BDD4-F02FA8D3F9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762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8" name="Google Shape;1378;g11ff4044692_0_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9" name="Google Shape;1379;g11ff4044692_0_6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302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B29F2DD5-1F2A-54C7-6C15-F8D47404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EB7E8F2C-20A1-1BA3-4EB3-B553179E9D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5AA05A26-49E1-1876-2DFC-FF588ECF66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4955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622051AA-FD48-5A00-5C03-2324B5DD4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03EB0B61-8319-1D6A-6EFD-88F610D89BA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707D71A9-D1F5-2830-36E9-3C29A23D37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3713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1" name="Google Shape;2851;gf31fdcabdc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2" name="Google Shape;2852;gf31fdcabdc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5974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f7d89ae380_1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9" name="Google Shape;2869;gf7d89ae380_1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8225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90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6110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8621E49D-9640-AE0A-7EA3-B73006A1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EC508C50-8D97-B3E6-D9DB-0F35295F44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E9DFBFBF-0745-444B-4EE0-696198ED1A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04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C5AD9667-3CD5-2DC1-52F4-28812C70D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12BCD14F-3ABA-A1CD-3840-9864ABA136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25A9AFD4-A1E4-815E-5F99-B91A1809FC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1919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0FE478F1-89CD-B1CE-C699-7D32661C9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5333DF4D-0887-AB3A-DA10-83C2993029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7DF200EB-4DFC-A6E0-AFA1-EC5D90ABC87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6573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0A7C44FC-DEAF-903A-4D3C-6D9BD1E67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10AE5F90-878F-D71F-C244-006BD1655A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C86D1BC0-038D-2CF9-2F10-8BA5DDA604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0439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510E9B01-3DB7-CAA3-20D8-6542D482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C2258821-4BC8-1E2E-9C0A-77F72500CD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4C1C8362-3E1D-E5E2-2FC0-AF164F1E62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2633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>
          <a:extLst>
            <a:ext uri="{FF2B5EF4-FFF2-40B4-BE49-F238E27FC236}">
              <a16:creationId xmlns:a16="http://schemas.microsoft.com/office/drawing/2014/main" xmlns="" id="{B1972D42-9B32-E87A-C30F-6E759A259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99f2f57a71_0_0:notes">
            <a:extLst>
              <a:ext uri="{FF2B5EF4-FFF2-40B4-BE49-F238E27FC236}">
                <a16:creationId xmlns:a16="http://schemas.microsoft.com/office/drawing/2014/main" xmlns="" id="{3EE16CA4-D986-9807-D3D9-38102D9171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99f2f57a71_0_0:notes">
            <a:extLst>
              <a:ext uri="{FF2B5EF4-FFF2-40B4-BE49-F238E27FC236}">
                <a16:creationId xmlns:a16="http://schemas.microsoft.com/office/drawing/2014/main" xmlns="" id="{C713B54A-FAA6-3A75-5496-3DB7C96D0B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8332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5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41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6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800" y="1555500"/>
            <a:ext cx="6186800" cy="297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791" y="4531899"/>
            <a:ext cx="56436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264836" y="603612"/>
            <a:ext cx="309824" cy="1298245"/>
            <a:chOff x="6656577" y="3252597"/>
            <a:chExt cx="232368" cy="973684"/>
          </a:xfrm>
        </p:grpSpPr>
        <p:sp>
          <p:nvSpPr>
            <p:cNvPr id="12" name="Google Shape;12;p2"/>
            <p:cNvSpPr/>
            <p:nvPr/>
          </p:nvSpPr>
          <p:spPr>
            <a:xfrm>
              <a:off x="6797232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69" y="3937"/>
                    <a:pt x="3936" y="3069"/>
                    <a:pt x="3936" y="1969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6797232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6797232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656577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36" y="3937"/>
                    <a:pt x="3937" y="3069"/>
                    <a:pt x="3937" y="1969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6656577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6656577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797232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69" y="3936"/>
                    <a:pt x="3936" y="3069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797232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69" y="3937"/>
                    <a:pt x="3936" y="3070"/>
                    <a:pt x="3936" y="1969"/>
                  </a:cubicBezTo>
                  <a:cubicBezTo>
                    <a:pt x="3936" y="902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6798001" y="4135338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656577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36" y="3936"/>
                    <a:pt x="3937" y="3069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656577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36" y="3937"/>
                    <a:pt x="3937" y="3070"/>
                    <a:pt x="3937" y="1969"/>
                  </a:cubicBezTo>
                  <a:cubicBezTo>
                    <a:pt x="3937" y="902"/>
                    <a:pt x="3036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656577" y="4135338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68" y="3903"/>
                  </a:cubicBezTo>
                  <a:cubicBezTo>
                    <a:pt x="3069" y="3903"/>
                    <a:pt x="3937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1045281" y="5682273"/>
            <a:ext cx="691025" cy="437473"/>
            <a:chOff x="783960" y="4261704"/>
            <a:chExt cx="518269" cy="328105"/>
          </a:xfrm>
        </p:grpSpPr>
        <p:sp>
          <p:nvSpPr>
            <p:cNvPr id="25" name="Google Shape;25;p2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6" name="Google Shape;26;p2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" name="Google Shape;31;p2"/>
          <p:cNvGrpSpPr/>
          <p:nvPr/>
        </p:nvGrpSpPr>
        <p:grpSpPr>
          <a:xfrm>
            <a:off x="142750" y="460866"/>
            <a:ext cx="5576236" cy="5569223"/>
            <a:chOff x="3047674" y="939549"/>
            <a:chExt cx="4182177" cy="4176917"/>
          </a:xfrm>
        </p:grpSpPr>
        <p:sp>
          <p:nvSpPr>
            <p:cNvPr id="32" name="Google Shape;32;p2"/>
            <p:cNvSpPr/>
            <p:nvPr/>
          </p:nvSpPr>
          <p:spPr>
            <a:xfrm>
              <a:off x="6974568" y="939549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875033" y="1037232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074406" y="1181381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6656876" y="503071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6533418" y="4684960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047674" y="3856443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191437" y="3990978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165635" y="3676741"/>
              <a:ext cx="200917" cy="171662"/>
            </a:xfrm>
            <a:custGeom>
              <a:avLst/>
              <a:gdLst/>
              <a:ahLst/>
              <a:cxnLst/>
              <a:rect l="l" t="t" r="r" b="b"/>
              <a:pathLst>
                <a:path w="7273" h="6214" extrusionOk="0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2285637" y="5682237"/>
            <a:ext cx="1695296" cy="833519"/>
            <a:chOff x="855125" y="612150"/>
            <a:chExt cx="511700" cy="251575"/>
          </a:xfrm>
        </p:grpSpPr>
        <p:sp>
          <p:nvSpPr>
            <p:cNvPr id="41" name="Google Shape;41;p2"/>
            <p:cNvSpPr/>
            <p:nvPr/>
          </p:nvSpPr>
          <p:spPr>
            <a:xfrm>
              <a:off x="1309725" y="612150"/>
              <a:ext cx="57100" cy="57100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855125" y="730100"/>
              <a:ext cx="103700" cy="104150"/>
            </a:xfrm>
            <a:custGeom>
              <a:avLst/>
              <a:gdLst/>
              <a:ahLst/>
              <a:cxnLst/>
              <a:rect l="l" t="t" r="r" b="b"/>
              <a:pathLst>
                <a:path w="4148" h="4166" extrusionOk="0">
                  <a:moveTo>
                    <a:pt x="1" y="0"/>
                  </a:moveTo>
                  <a:lnTo>
                    <a:pt x="1" y="4166"/>
                  </a:lnTo>
                  <a:lnTo>
                    <a:pt x="4147" y="4166"/>
                  </a:lnTo>
                  <a:lnTo>
                    <a:pt x="414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917425" y="792375"/>
              <a:ext cx="71350" cy="71350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2854" y="2854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4" name="Google Shape;44;p2"/>
          <p:cNvGrpSpPr/>
          <p:nvPr/>
        </p:nvGrpSpPr>
        <p:grpSpPr>
          <a:xfrm>
            <a:off x="1968416" y="295765"/>
            <a:ext cx="812720" cy="778099"/>
            <a:chOff x="3105300" y="593625"/>
            <a:chExt cx="256800" cy="245850"/>
          </a:xfrm>
        </p:grpSpPr>
        <p:sp>
          <p:nvSpPr>
            <p:cNvPr id="45" name="Google Shape;45;p2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5284885" y="-2788299"/>
            <a:ext cx="10724633" cy="10724633"/>
            <a:chOff x="1241175" y="-1300650"/>
            <a:chExt cx="8043475" cy="8043475"/>
          </a:xfrm>
        </p:grpSpPr>
        <p:sp>
          <p:nvSpPr>
            <p:cNvPr id="50" name="Google Shape;50;p2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064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600"/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2pPr>
            <a:lvl3pPr marL="1828754" lvl="2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3pPr>
            <a:lvl4pPr marL="2438339" lvl="3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4pPr>
            <a:lvl5pPr marL="3047924" lvl="4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5pPr>
            <a:lvl6pPr marL="3657509" lvl="5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6pPr>
            <a:lvl7pPr marL="4267093" lvl="6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rabicPeriod"/>
              <a:defRPr/>
            </a:lvl7pPr>
            <a:lvl8pPr marL="4876678" lvl="7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alphaLcPeriod"/>
              <a:defRPr/>
            </a:lvl8pPr>
            <a:lvl9pPr marL="5486263" lvl="8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00" name="Google Shape;100;p4"/>
          <p:cNvGrpSpPr/>
          <p:nvPr/>
        </p:nvGrpSpPr>
        <p:grpSpPr>
          <a:xfrm>
            <a:off x="6542052" y="-6689966"/>
            <a:ext cx="10724633" cy="10724633"/>
            <a:chOff x="1241175" y="-1300650"/>
            <a:chExt cx="8043475" cy="8043475"/>
          </a:xfrm>
        </p:grpSpPr>
        <p:sp>
          <p:nvSpPr>
            <p:cNvPr id="101" name="Google Shape;101;p4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" name="Google Shape;108;p4"/>
          <p:cNvGrpSpPr/>
          <p:nvPr/>
        </p:nvGrpSpPr>
        <p:grpSpPr>
          <a:xfrm>
            <a:off x="734916" y="258265"/>
            <a:ext cx="812720" cy="778099"/>
            <a:chOff x="3105300" y="593625"/>
            <a:chExt cx="256800" cy="245850"/>
          </a:xfrm>
        </p:grpSpPr>
        <p:sp>
          <p:nvSpPr>
            <p:cNvPr id="109" name="Google Shape;109;p4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4"/>
          <p:cNvGrpSpPr/>
          <p:nvPr/>
        </p:nvGrpSpPr>
        <p:grpSpPr>
          <a:xfrm>
            <a:off x="202837" y="5942804"/>
            <a:ext cx="842547" cy="610385"/>
            <a:chOff x="855125" y="679497"/>
            <a:chExt cx="254310" cy="184228"/>
          </a:xfrm>
        </p:grpSpPr>
        <p:sp>
          <p:nvSpPr>
            <p:cNvPr id="114" name="Google Shape;114;p4"/>
            <p:cNvSpPr/>
            <p:nvPr/>
          </p:nvSpPr>
          <p:spPr>
            <a:xfrm>
              <a:off x="1052335" y="679497"/>
              <a:ext cx="57100" cy="57100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855125" y="730100"/>
              <a:ext cx="103700" cy="104150"/>
            </a:xfrm>
            <a:custGeom>
              <a:avLst/>
              <a:gdLst/>
              <a:ahLst/>
              <a:cxnLst/>
              <a:rect l="l" t="t" r="r" b="b"/>
              <a:pathLst>
                <a:path w="4148" h="4166" extrusionOk="0">
                  <a:moveTo>
                    <a:pt x="1" y="0"/>
                  </a:moveTo>
                  <a:lnTo>
                    <a:pt x="1" y="4166"/>
                  </a:lnTo>
                  <a:lnTo>
                    <a:pt x="4147" y="4166"/>
                  </a:lnTo>
                  <a:lnTo>
                    <a:pt x="414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917425" y="792375"/>
              <a:ext cx="71350" cy="71350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2854" y="2854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" name="Google Shape;117;p4"/>
          <p:cNvGrpSpPr/>
          <p:nvPr/>
        </p:nvGrpSpPr>
        <p:grpSpPr>
          <a:xfrm>
            <a:off x="5567150" y="219665"/>
            <a:ext cx="6267013" cy="6451883"/>
            <a:chOff x="2422424" y="393649"/>
            <a:chExt cx="4700260" cy="4838912"/>
          </a:xfrm>
        </p:grpSpPr>
        <p:sp>
          <p:nvSpPr>
            <p:cNvPr id="118" name="Google Shape;118;p4"/>
            <p:cNvSpPr/>
            <p:nvPr/>
          </p:nvSpPr>
          <p:spPr>
            <a:xfrm>
              <a:off x="6778918" y="393649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6679383" y="491332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6878756" y="635481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7037876" y="480211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6914418" y="4456360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2422424" y="5163443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6778912" y="4687991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 rot="-5400000">
              <a:off x="2540385" y="4983741"/>
              <a:ext cx="200917" cy="171662"/>
            </a:xfrm>
            <a:custGeom>
              <a:avLst/>
              <a:gdLst/>
              <a:ahLst/>
              <a:cxnLst/>
              <a:rect l="l" t="t" r="r" b="b"/>
              <a:pathLst>
                <a:path w="7273" h="6214" extrusionOk="0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0603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6935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0"/>
          <p:cNvSpPr txBox="1">
            <a:spLocks noGrp="1"/>
          </p:cNvSpPr>
          <p:nvPr>
            <p:ph type="title"/>
          </p:nvPr>
        </p:nvSpPr>
        <p:spPr>
          <a:xfrm>
            <a:off x="6922291" y="4458323"/>
            <a:ext cx="259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68" name="Google Shape;768;p20"/>
          <p:cNvSpPr txBox="1">
            <a:spLocks noGrp="1"/>
          </p:cNvSpPr>
          <p:nvPr>
            <p:ph type="subTitle" idx="1"/>
          </p:nvPr>
        </p:nvSpPr>
        <p:spPr>
          <a:xfrm>
            <a:off x="6922291" y="5161943"/>
            <a:ext cx="2593200" cy="6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20"/>
          <p:cNvSpPr txBox="1">
            <a:spLocks noGrp="1"/>
          </p:cNvSpPr>
          <p:nvPr>
            <p:ph type="title" idx="2"/>
          </p:nvPr>
        </p:nvSpPr>
        <p:spPr>
          <a:xfrm>
            <a:off x="2676509" y="4458340"/>
            <a:ext cx="2593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70" name="Google Shape;770;p20"/>
          <p:cNvSpPr txBox="1">
            <a:spLocks noGrp="1"/>
          </p:cNvSpPr>
          <p:nvPr>
            <p:ph type="subTitle" idx="3"/>
          </p:nvPr>
        </p:nvSpPr>
        <p:spPr>
          <a:xfrm>
            <a:off x="2676509" y="5161940"/>
            <a:ext cx="2593200" cy="62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20"/>
          <p:cNvSpPr txBox="1">
            <a:spLocks noGrp="1"/>
          </p:cNvSpPr>
          <p:nvPr>
            <p:ph type="title" idx="4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772" name="Google Shape;772;p20"/>
          <p:cNvGrpSpPr/>
          <p:nvPr/>
        </p:nvGrpSpPr>
        <p:grpSpPr>
          <a:xfrm>
            <a:off x="6400808" y="-3863818"/>
            <a:ext cx="10724633" cy="10724633"/>
            <a:chOff x="1241175" y="-1300650"/>
            <a:chExt cx="8043475" cy="8043475"/>
          </a:xfrm>
        </p:grpSpPr>
        <p:sp>
          <p:nvSpPr>
            <p:cNvPr id="773" name="Google Shape;773;p20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20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20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20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20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0" name="Google Shape;780;p20"/>
          <p:cNvGrpSpPr/>
          <p:nvPr/>
        </p:nvGrpSpPr>
        <p:grpSpPr>
          <a:xfrm>
            <a:off x="11585644" y="983025"/>
            <a:ext cx="309824" cy="1299271"/>
            <a:chOff x="2546733" y="2525280"/>
            <a:chExt cx="232368" cy="974453"/>
          </a:xfrm>
        </p:grpSpPr>
        <p:sp>
          <p:nvSpPr>
            <p:cNvPr id="781" name="Google Shape;781;p20"/>
            <p:cNvSpPr/>
            <p:nvPr/>
          </p:nvSpPr>
          <p:spPr>
            <a:xfrm>
              <a:off x="2688157" y="252528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20"/>
            <p:cNvSpPr/>
            <p:nvPr/>
          </p:nvSpPr>
          <p:spPr>
            <a:xfrm>
              <a:off x="2688157" y="270789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2688157" y="289050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20"/>
            <p:cNvSpPr/>
            <p:nvPr/>
          </p:nvSpPr>
          <p:spPr>
            <a:xfrm>
              <a:off x="2546733" y="252528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867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03" y="3069"/>
                    <a:pt x="3937" y="1968"/>
                  </a:cubicBezTo>
                  <a:cubicBezTo>
                    <a:pt x="3937" y="867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20"/>
            <p:cNvSpPr/>
            <p:nvPr/>
          </p:nvSpPr>
          <p:spPr>
            <a:xfrm>
              <a:off x="2546733" y="270789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37" y="3069"/>
                    <a:pt x="3937" y="1968"/>
                  </a:cubicBezTo>
                  <a:cubicBezTo>
                    <a:pt x="3937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20"/>
            <p:cNvSpPr/>
            <p:nvPr/>
          </p:nvSpPr>
          <p:spPr>
            <a:xfrm>
              <a:off x="2546733" y="288970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36"/>
                    <a:pt x="901" y="3937"/>
                    <a:pt x="1968" y="3937"/>
                  </a:cubicBezTo>
                  <a:cubicBezTo>
                    <a:pt x="3003" y="3937"/>
                    <a:pt x="3937" y="3036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20"/>
            <p:cNvSpPr/>
            <p:nvPr/>
          </p:nvSpPr>
          <p:spPr>
            <a:xfrm>
              <a:off x="2688157" y="3043571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20"/>
            <p:cNvSpPr/>
            <p:nvPr/>
          </p:nvSpPr>
          <p:spPr>
            <a:xfrm>
              <a:off x="2688157" y="322538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20"/>
            <p:cNvSpPr/>
            <p:nvPr/>
          </p:nvSpPr>
          <p:spPr>
            <a:xfrm>
              <a:off x="2688157" y="340799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0"/>
            <p:cNvSpPr/>
            <p:nvPr/>
          </p:nvSpPr>
          <p:spPr>
            <a:xfrm>
              <a:off x="2546733" y="3043571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901" y="3903"/>
                    <a:pt x="1968" y="3903"/>
                  </a:cubicBezTo>
                  <a:cubicBezTo>
                    <a:pt x="3003" y="3903"/>
                    <a:pt x="3903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0"/>
            <p:cNvSpPr/>
            <p:nvPr/>
          </p:nvSpPr>
          <p:spPr>
            <a:xfrm>
              <a:off x="2546733" y="322462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103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0"/>
            <p:cNvSpPr/>
            <p:nvPr/>
          </p:nvSpPr>
          <p:spPr>
            <a:xfrm>
              <a:off x="2546733" y="3407229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069"/>
                    <a:pt x="3937" y="1969"/>
                  </a:cubicBezTo>
                  <a:cubicBezTo>
                    <a:pt x="3937" y="901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3" name="Google Shape;793;p20"/>
          <p:cNvGrpSpPr/>
          <p:nvPr/>
        </p:nvGrpSpPr>
        <p:grpSpPr>
          <a:xfrm>
            <a:off x="10376779" y="5770179"/>
            <a:ext cx="864408" cy="865708"/>
            <a:chOff x="5022684" y="4300597"/>
            <a:chExt cx="648306" cy="649281"/>
          </a:xfrm>
        </p:grpSpPr>
        <p:sp>
          <p:nvSpPr>
            <p:cNvPr id="794" name="Google Shape;794;p20"/>
            <p:cNvSpPr/>
            <p:nvPr/>
          </p:nvSpPr>
          <p:spPr>
            <a:xfrm>
              <a:off x="5022684" y="4300597"/>
              <a:ext cx="235516" cy="235528"/>
            </a:xfrm>
            <a:custGeom>
              <a:avLst/>
              <a:gdLst/>
              <a:ahLst/>
              <a:cxnLst/>
              <a:rect l="l" t="t" r="r" b="b"/>
              <a:pathLst>
                <a:path w="4851" h="4851" extrusionOk="0">
                  <a:moveTo>
                    <a:pt x="0" y="1"/>
                  </a:moveTo>
                  <a:lnTo>
                    <a:pt x="0" y="4851"/>
                  </a:lnTo>
                  <a:lnTo>
                    <a:pt x="4850" y="4851"/>
                  </a:lnTo>
                  <a:lnTo>
                    <a:pt x="4850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0"/>
            <p:cNvSpPr/>
            <p:nvPr/>
          </p:nvSpPr>
          <p:spPr>
            <a:xfrm>
              <a:off x="5157512" y="4434502"/>
              <a:ext cx="166235" cy="166292"/>
            </a:xfrm>
            <a:custGeom>
              <a:avLst/>
              <a:gdLst/>
              <a:ahLst/>
              <a:cxnLst/>
              <a:rect l="l" t="t" r="r" b="b"/>
              <a:pathLst>
                <a:path w="3424" h="3425" extrusionOk="0">
                  <a:moveTo>
                    <a:pt x="0" y="1"/>
                  </a:moveTo>
                  <a:lnTo>
                    <a:pt x="0" y="3424"/>
                  </a:lnTo>
                  <a:lnTo>
                    <a:pt x="3424" y="3424"/>
                  </a:lnTo>
                  <a:lnTo>
                    <a:pt x="342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>
              <a:off x="5569375" y="4434502"/>
              <a:ext cx="101615" cy="101620"/>
            </a:xfrm>
            <a:custGeom>
              <a:avLst/>
              <a:gdLst/>
              <a:ahLst/>
              <a:cxnLst/>
              <a:rect l="l" t="t" r="r" b="b"/>
              <a:pathLst>
                <a:path w="2093" h="2093" extrusionOk="0">
                  <a:moveTo>
                    <a:pt x="0" y="1"/>
                  </a:moveTo>
                  <a:lnTo>
                    <a:pt x="0" y="2093"/>
                  </a:lnTo>
                  <a:lnTo>
                    <a:pt x="2093" y="2093"/>
                  </a:lnTo>
                  <a:lnTo>
                    <a:pt x="209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0"/>
            <p:cNvSpPr/>
            <p:nvPr/>
          </p:nvSpPr>
          <p:spPr>
            <a:xfrm>
              <a:off x="5294185" y="4811309"/>
              <a:ext cx="138562" cy="138569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0" y="0"/>
                  </a:moveTo>
                  <a:lnTo>
                    <a:pt x="0" y="2853"/>
                  </a:lnTo>
                  <a:lnTo>
                    <a:pt x="2853" y="2853"/>
                  </a:lnTo>
                  <a:lnTo>
                    <a:pt x="2853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98" name="Google Shape;798;p20"/>
          <p:cNvSpPr/>
          <p:nvPr/>
        </p:nvSpPr>
        <p:spPr>
          <a:xfrm>
            <a:off x="407426" y="4545435"/>
            <a:ext cx="616479" cy="616509"/>
          </a:xfrm>
          <a:custGeom>
            <a:avLst/>
            <a:gdLst/>
            <a:ahLst/>
            <a:cxnLst/>
            <a:rect l="l" t="t" r="r" b="b"/>
            <a:pathLst>
              <a:path w="19848" h="19849" extrusionOk="0">
                <a:moveTo>
                  <a:pt x="9640" y="935"/>
                </a:moveTo>
                <a:lnTo>
                  <a:pt x="9640" y="3803"/>
                </a:lnTo>
                <a:cubicBezTo>
                  <a:pt x="8907" y="3803"/>
                  <a:pt x="8173" y="3803"/>
                  <a:pt x="7506" y="3837"/>
                </a:cubicBezTo>
                <a:cubicBezTo>
                  <a:pt x="8306" y="2469"/>
                  <a:pt x="9140" y="1468"/>
                  <a:pt x="9640" y="935"/>
                </a:cubicBezTo>
                <a:close/>
                <a:moveTo>
                  <a:pt x="10241" y="801"/>
                </a:moveTo>
                <a:cubicBezTo>
                  <a:pt x="10741" y="1302"/>
                  <a:pt x="11742" y="2436"/>
                  <a:pt x="12643" y="4004"/>
                </a:cubicBezTo>
                <a:cubicBezTo>
                  <a:pt x="11809" y="3937"/>
                  <a:pt x="11008" y="3837"/>
                  <a:pt x="10241" y="3837"/>
                </a:cubicBezTo>
                <a:lnTo>
                  <a:pt x="10241" y="801"/>
                </a:lnTo>
                <a:close/>
                <a:moveTo>
                  <a:pt x="9073" y="768"/>
                </a:moveTo>
                <a:lnTo>
                  <a:pt x="9073" y="768"/>
                </a:lnTo>
                <a:cubicBezTo>
                  <a:pt x="8440" y="1435"/>
                  <a:pt x="7572" y="2503"/>
                  <a:pt x="6805" y="3937"/>
                </a:cubicBezTo>
                <a:cubicBezTo>
                  <a:pt x="5771" y="4004"/>
                  <a:pt x="4837" y="4170"/>
                  <a:pt x="4003" y="4337"/>
                </a:cubicBezTo>
                <a:cubicBezTo>
                  <a:pt x="5237" y="2636"/>
                  <a:pt x="6972" y="1402"/>
                  <a:pt x="9073" y="768"/>
                </a:cubicBezTo>
                <a:close/>
                <a:moveTo>
                  <a:pt x="10975" y="768"/>
                </a:moveTo>
                <a:lnTo>
                  <a:pt x="10975" y="768"/>
                </a:lnTo>
                <a:cubicBezTo>
                  <a:pt x="13176" y="1402"/>
                  <a:pt x="15011" y="2803"/>
                  <a:pt x="16245" y="4637"/>
                </a:cubicBezTo>
                <a:cubicBezTo>
                  <a:pt x="15244" y="4437"/>
                  <a:pt x="14277" y="4237"/>
                  <a:pt x="13310" y="4104"/>
                </a:cubicBezTo>
                <a:cubicBezTo>
                  <a:pt x="12509" y="2603"/>
                  <a:pt x="11608" y="1468"/>
                  <a:pt x="10975" y="768"/>
                </a:cubicBezTo>
                <a:close/>
                <a:moveTo>
                  <a:pt x="6805" y="1102"/>
                </a:moveTo>
                <a:lnTo>
                  <a:pt x="6805" y="1102"/>
                </a:lnTo>
                <a:cubicBezTo>
                  <a:pt x="5337" y="1935"/>
                  <a:pt x="4103" y="3103"/>
                  <a:pt x="3169" y="4571"/>
                </a:cubicBezTo>
                <a:cubicBezTo>
                  <a:pt x="2769" y="4671"/>
                  <a:pt x="2402" y="4771"/>
                  <a:pt x="2002" y="4871"/>
                </a:cubicBezTo>
                <a:cubicBezTo>
                  <a:pt x="3169" y="3136"/>
                  <a:pt x="4837" y="1802"/>
                  <a:pt x="6805" y="1102"/>
                </a:cubicBezTo>
                <a:close/>
                <a:moveTo>
                  <a:pt x="13543" y="1302"/>
                </a:moveTo>
                <a:lnTo>
                  <a:pt x="13543" y="1302"/>
                </a:lnTo>
                <a:cubicBezTo>
                  <a:pt x="15411" y="2069"/>
                  <a:pt x="16946" y="3437"/>
                  <a:pt x="17980" y="5138"/>
                </a:cubicBezTo>
                <a:cubicBezTo>
                  <a:pt x="17646" y="5038"/>
                  <a:pt x="17346" y="4971"/>
                  <a:pt x="17012" y="4871"/>
                </a:cubicBezTo>
                <a:cubicBezTo>
                  <a:pt x="16178" y="3437"/>
                  <a:pt x="14978" y="2169"/>
                  <a:pt x="13543" y="1302"/>
                </a:cubicBezTo>
                <a:close/>
                <a:moveTo>
                  <a:pt x="6505" y="4471"/>
                </a:moveTo>
                <a:lnTo>
                  <a:pt x="6505" y="4471"/>
                </a:lnTo>
                <a:cubicBezTo>
                  <a:pt x="5838" y="5838"/>
                  <a:pt x="5337" y="7506"/>
                  <a:pt x="5271" y="9341"/>
                </a:cubicBezTo>
                <a:lnTo>
                  <a:pt x="5271" y="9574"/>
                </a:lnTo>
                <a:lnTo>
                  <a:pt x="2268" y="9574"/>
                </a:lnTo>
                <a:cubicBezTo>
                  <a:pt x="2302" y="7906"/>
                  <a:pt x="2802" y="6339"/>
                  <a:pt x="3603" y="4971"/>
                </a:cubicBezTo>
                <a:cubicBezTo>
                  <a:pt x="4103" y="4871"/>
                  <a:pt x="4737" y="4771"/>
                  <a:pt x="5337" y="4637"/>
                </a:cubicBezTo>
                <a:cubicBezTo>
                  <a:pt x="5738" y="4604"/>
                  <a:pt x="6105" y="4504"/>
                  <a:pt x="6505" y="4471"/>
                </a:cubicBezTo>
                <a:close/>
                <a:moveTo>
                  <a:pt x="2802" y="5238"/>
                </a:moveTo>
                <a:cubicBezTo>
                  <a:pt x="2135" y="6539"/>
                  <a:pt x="1735" y="8006"/>
                  <a:pt x="1668" y="9608"/>
                </a:cubicBezTo>
                <a:lnTo>
                  <a:pt x="567" y="9608"/>
                </a:lnTo>
                <a:cubicBezTo>
                  <a:pt x="601" y="8173"/>
                  <a:pt x="968" y="6806"/>
                  <a:pt x="1601" y="5638"/>
                </a:cubicBezTo>
                <a:cubicBezTo>
                  <a:pt x="1935" y="5505"/>
                  <a:pt x="2335" y="5405"/>
                  <a:pt x="2802" y="5238"/>
                </a:cubicBezTo>
                <a:close/>
                <a:moveTo>
                  <a:pt x="8888" y="4376"/>
                </a:moveTo>
                <a:cubicBezTo>
                  <a:pt x="9135" y="4376"/>
                  <a:pt x="9386" y="4384"/>
                  <a:pt x="9640" y="4404"/>
                </a:cubicBezTo>
                <a:lnTo>
                  <a:pt x="9640" y="9608"/>
                </a:lnTo>
                <a:lnTo>
                  <a:pt x="5804" y="9608"/>
                </a:lnTo>
                <a:lnTo>
                  <a:pt x="5804" y="9441"/>
                </a:lnTo>
                <a:cubicBezTo>
                  <a:pt x="5904" y="7506"/>
                  <a:pt x="6471" y="5838"/>
                  <a:pt x="7172" y="4471"/>
                </a:cubicBezTo>
                <a:cubicBezTo>
                  <a:pt x="7714" y="4423"/>
                  <a:pt x="8290" y="4376"/>
                  <a:pt x="8888" y="4376"/>
                </a:cubicBezTo>
                <a:close/>
                <a:moveTo>
                  <a:pt x="10241" y="4404"/>
                </a:moveTo>
                <a:cubicBezTo>
                  <a:pt x="11075" y="4437"/>
                  <a:pt x="11975" y="4504"/>
                  <a:pt x="12943" y="4637"/>
                </a:cubicBezTo>
                <a:cubicBezTo>
                  <a:pt x="13610" y="5972"/>
                  <a:pt x="14144" y="7606"/>
                  <a:pt x="14244" y="9441"/>
                </a:cubicBezTo>
                <a:lnTo>
                  <a:pt x="14244" y="9608"/>
                </a:lnTo>
                <a:lnTo>
                  <a:pt x="10241" y="9608"/>
                </a:lnTo>
                <a:lnTo>
                  <a:pt x="10241" y="4404"/>
                </a:lnTo>
                <a:close/>
                <a:moveTo>
                  <a:pt x="13643" y="4737"/>
                </a:moveTo>
                <a:cubicBezTo>
                  <a:pt x="14611" y="4871"/>
                  <a:pt x="15611" y="5104"/>
                  <a:pt x="16679" y="5338"/>
                </a:cubicBezTo>
                <a:cubicBezTo>
                  <a:pt x="17313" y="6605"/>
                  <a:pt x="17746" y="8073"/>
                  <a:pt x="17813" y="9608"/>
                </a:cubicBezTo>
                <a:lnTo>
                  <a:pt x="14811" y="9608"/>
                </a:lnTo>
                <a:lnTo>
                  <a:pt x="14811" y="9407"/>
                </a:lnTo>
                <a:cubicBezTo>
                  <a:pt x="14744" y="7640"/>
                  <a:pt x="14277" y="6072"/>
                  <a:pt x="13643" y="4737"/>
                </a:cubicBezTo>
                <a:close/>
                <a:moveTo>
                  <a:pt x="17346" y="5571"/>
                </a:moveTo>
                <a:lnTo>
                  <a:pt x="17346" y="5571"/>
                </a:lnTo>
                <a:cubicBezTo>
                  <a:pt x="17679" y="5638"/>
                  <a:pt x="18013" y="5772"/>
                  <a:pt x="18347" y="5838"/>
                </a:cubicBezTo>
                <a:cubicBezTo>
                  <a:pt x="18914" y="6972"/>
                  <a:pt x="19247" y="8273"/>
                  <a:pt x="19314" y="9608"/>
                </a:cubicBezTo>
                <a:lnTo>
                  <a:pt x="18347" y="9608"/>
                </a:lnTo>
                <a:cubicBezTo>
                  <a:pt x="18313" y="8140"/>
                  <a:pt x="17946" y="6806"/>
                  <a:pt x="17346" y="5571"/>
                </a:cubicBezTo>
                <a:close/>
                <a:moveTo>
                  <a:pt x="1668" y="10108"/>
                </a:moveTo>
                <a:lnTo>
                  <a:pt x="1668" y="10141"/>
                </a:lnTo>
                <a:cubicBezTo>
                  <a:pt x="1735" y="11843"/>
                  <a:pt x="2168" y="13477"/>
                  <a:pt x="2969" y="14911"/>
                </a:cubicBezTo>
                <a:cubicBezTo>
                  <a:pt x="2602" y="14811"/>
                  <a:pt x="2235" y="14678"/>
                  <a:pt x="1801" y="14578"/>
                </a:cubicBezTo>
                <a:cubicBezTo>
                  <a:pt x="1068" y="13210"/>
                  <a:pt x="601" y="11742"/>
                  <a:pt x="567" y="10108"/>
                </a:cubicBezTo>
                <a:close/>
                <a:moveTo>
                  <a:pt x="19314" y="10141"/>
                </a:moveTo>
                <a:cubicBezTo>
                  <a:pt x="19281" y="11843"/>
                  <a:pt x="18780" y="13444"/>
                  <a:pt x="17946" y="14811"/>
                </a:cubicBezTo>
                <a:cubicBezTo>
                  <a:pt x="17646" y="14911"/>
                  <a:pt x="17313" y="15012"/>
                  <a:pt x="16946" y="15112"/>
                </a:cubicBezTo>
                <a:cubicBezTo>
                  <a:pt x="17813" y="13677"/>
                  <a:pt x="18313" y="11976"/>
                  <a:pt x="18347" y="10141"/>
                </a:cubicBezTo>
                <a:close/>
                <a:moveTo>
                  <a:pt x="5237" y="10141"/>
                </a:moveTo>
                <a:cubicBezTo>
                  <a:pt x="5271" y="12009"/>
                  <a:pt x="5771" y="13844"/>
                  <a:pt x="6738" y="15679"/>
                </a:cubicBezTo>
                <a:cubicBezTo>
                  <a:pt x="5771" y="15579"/>
                  <a:pt x="4770" y="15345"/>
                  <a:pt x="3736" y="15112"/>
                </a:cubicBezTo>
                <a:cubicBezTo>
                  <a:pt x="2802" y="13677"/>
                  <a:pt x="2268" y="11976"/>
                  <a:pt x="2235" y="10141"/>
                </a:cubicBezTo>
                <a:close/>
                <a:moveTo>
                  <a:pt x="17813" y="10141"/>
                </a:moveTo>
                <a:cubicBezTo>
                  <a:pt x="17780" y="12076"/>
                  <a:pt x="17179" y="13844"/>
                  <a:pt x="16145" y="15345"/>
                </a:cubicBezTo>
                <a:cubicBezTo>
                  <a:pt x="15645" y="15479"/>
                  <a:pt x="15111" y="15612"/>
                  <a:pt x="14511" y="15679"/>
                </a:cubicBezTo>
                <a:cubicBezTo>
                  <a:pt x="14110" y="15779"/>
                  <a:pt x="13677" y="15812"/>
                  <a:pt x="13243" y="15845"/>
                </a:cubicBezTo>
                <a:cubicBezTo>
                  <a:pt x="14244" y="13977"/>
                  <a:pt x="14777" y="12109"/>
                  <a:pt x="14811" y="10141"/>
                </a:cubicBezTo>
                <a:close/>
                <a:moveTo>
                  <a:pt x="9640" y="10141"/>
                </a:moveTo>
                <a:lnTo>
                  <a:pt x="9640" y="15946"/>
                </a:lnTo>
                <a:cubicBezTo>
                  <a:pt x="8940" y="15912"/>
                  <a:pt x="8173" y="15845"/>
                  <a:pt x="7439" y="15779"/>
                </a:cubicBezTo>
                <a:cubicBezTo>
                  <a:pt x="6405" y="13944"/>
                  <a:pt x="5838" y="12076"/>
                  <a:pt x="5804" y="10141"/>
                </a:cubicBezTo>
                <a:close/>
                <a:moveTo>
                  <a:pt x="14244" y="10141"/>
                </a:moveTo>
                <a:cubicBezTo>
                  <a:pt x="14177" y="12109"/>
                  <a:pt x="13610" y="14011"/>
                  <a:pt x="12509" y="15912"/>
                </a:cubicBezTo>
                <a:cubicBezTo>
                  <a:pt x="11809" y="15979"/>
                  <a:pt x="11075" y="15979"/>
                  <a:pt x="10241" y="15979"/>
                </a:cubicBezTo>
                <a:lnTo>
                  <a:pt x="10241" y="10141"/>
                </a:lnTo>
                <a:close/>
                <a:moveTo>
                  <a:pt x="17446" y="15612"/>
                </a:moveTo>
                <a:cubicBezTo>
                  <a:pt x="16445" y="16913"/>
                  <a:pt x="15111" y="17947"/>
                  <a:pt x="13577" y="18614"/>
                </a:cubicBezTo>
                <a:cubicBezTo>
                  <a:pt x="14744" y="17914"/>
                  <a:pt x="15745" y="16946"/>
                  <a:pt x="16512" y="15845"/>
                </a:cubicBezTo>
                <a:cubicBezTo>
                  <a:pt x="16846" y="15779"/>
                  <a:pt x="17146" y="15679"/>
                  <a:pt x="17446" y="15612"/>
                </a:cubicBezTo>
                <a:close/>
                <a:moveTo>
                  <a:pt x="2268" y="15312"/>
                </a:moveTo>
                <a:lnTo>
                  <a:pt x="2268" y="15312"/>
                </a:lnTo>
                <a:cubicBezTo>
                  <a:pt x="2635" y="15445"/>
                  <a:pt x="3002" y="15512"/>
                  <a:pt x="3403" y="15612"/>
                </a:cubicBezTo>
                <a:cubicBezTo>
                  <a:pt x="4270" y="16913"/>
                  <a:pt x="5437" y="18014"/>
                  <a:pt x="6805" y="18781"/>
                </a:cubicBezTo>
                <a:cubicBezTo>
                  <a:pt x="4970" y="18147"/>
                  <a:pt x="3336" y="16913"/>
                  <a:pt x="2268" y="15312"/>
                </a:cubicBezTo>
                <a:close/>
                <a:moveTo>
                  <a:pt x="7772" y="16413"/>
                </a:moveTo>
                <a:lnTo>
                  <a:pt x="7772" y="16413"/>
                </a:lnTo>
                <a:cubicBezTo>
                  <a:pt x="8440" y="16446"/>
                  <a:pt x="9073" y="16479"/>
                  <a:pt x="9640" y="16513"/>
                </a:cubicBezTo>
                <a:lnTo>
                  <a:pt x="9640" y="18914"/>
                </a:lnTo>
                <a:cubicBezTo>
                  <a:pt x="8940" y="18080"/>
                  <a:pt x="8306" y="17246"/>
                  <a:pt x="7772" y="16413"/>
                </a:cubicBezTo>
                <a:close/>
                <a:moveTo>
                  <a:pt x="12176" y="16479"/>
                </a:moveTo>
                <a:lnTo>
                  <a:pt x="12176" y="16479"/>
                </a:lnTo>
                <a:cubicBezTo>
                  <a:pt x="11642" y="17347"/>
                  <a:pt x="10975" y="18247"/>
                  <a:pt x="10241" y="19081"/>
                </a:cubicBezTo>
                <a:lnTo>
                  <a:pt x="10241" y="16513"/>
                </a:lnTo>
                <a:lnTo>
                  <a:pt x="10608" y="16513"/>
                </a:lnTo>
                <a:cubicBezTo>
                  <a:pt x="11141" y="16513"/>
                  <a:pt x="11675" y="16513"/>
                  <a:pt x="12176" y="16479"/>
                </a:cubicBezTo>
                <a:close/>
                <a:moveTo>
                  <a:pt x="4237" y="15812"/>
                </a:moveTo>
                <a:cubicBezTo>
                  <a:pt x="5237" y="16012"/>
                  <a:pt x="6171" y="16179"/>
                  <a:pt x="7105" y="16312"/>
                </a:cubicBezTo>
                <a:cubicBezTo>
                  <a:pt x="7639" y="17280"/>
                  <a:pt x="8339" y="18247"/>
                  <a:pt x="9140" y="19148"/>
                </a:cubicBezTo>
                <a:cubicBezTo>
                  <a:pt x="7139" y="18614"/>
                  <a:pt x="5437" y="17413"/>
                  <a:pt x="4237" y="15812"/>
                </a:cubicBezTo>
                <a:close/>
                <a:moveTo>
                  <a:pt x="15645" y="16012"/>
                </a:moveTo>
                <a:lnTo>
                  <a:pt x="15645" y="16012"/>
                </a:lnTo>
                <a:cubicBezTo>
                  <a:pt x="14444" y="17480"/>
                  <a:pt x="12809" y="18614"/>
                  <a:pt x="10908" y="19148"/>
                </a:cubicBezTo>
                <a:cubicBezTo>
                  <a:pt x="11675" y="18247"/>
                  <a:pt x="12342" y="17347"/>
                  <a:pt x="12909" y="16446"/>
                </a:cubicBezTo>
                <a:cubicBezTo>
                  <a:pt x="13943" y="16346"/>
                  <a:pt x="14844" y="16179"/>
                  <a:pt x="15645" y="16012"/>
                </a:cubicBezTo>
                <a:close/>
                <a:moveTo>
                  <a:pt x="9941" y="1"/>
                </a:moveTo>
                <a:cubicBezTo>
                  <a:pt x="4470" y="1"/>
                  <a:pt x="0" y="4471"/>
                  <a:pt x="0" y="9941"/>
                </a:cubicBezTo>
                <a:cubicBezTo>
                  <a:pt x="0" y="15412"/>
                  <a:pt x="4470" y="19848"/>
                  <a:pt x="9941" y="19848"/>
                </a:cubicBezTo>
                <a:lnTo>
                  <a:pt x="10174" y="19848"/>
                </a:lnTo>
                <a:cubicBezTo>
                  <a:pt x="15511" y="19782"/>
                  <a:pt x="19848" y="15345"/>
                  <a:pt x="19848" y="9941"/>
                </a:cubicBezTo>
                <a:cubicBezTo>
                  <a:pt x="19848" y="4504"/>
                  <a:pt x="15511" y="134"/>
                  <a:pt x="10141" y="1"/>
                </a:cubicBezTo>
                <a:close/>
              </a:path>
            </a:pathLst>
          </a:custGeom>
          <a:solidFill>
            <a:srgbClr val="92F7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9" name="Google Shape;799;p20"/>
          <p:cNvSpPr/>
          <p:nvPr/>
        </p:nvSpPr>
        <p:spPr>
          <a:xfrm>
            <a:off x="11542408" y="4841681"/>
            <a:ext cx="233449" cy="255071"/>
          </a:xfrm>
          <a:custGeom>
            <a:avLst/>
            <a:gdLst/>
            <a:ahLst/>
            <a:cxnLst/>
            <a:rect l="l" t="t" r="r" b="b"/>
            <a:pathLst>
              <a:path w="6338" h="6925" extrusionOk="0">
                <a:moveTo>
                  <a:pt x="749" y="0"/>
                </a:moveTo>
                <a:cubicBezTo>
                  <a:pt x="358" y="0"/>
                  <a:pt x="0" y="307"/>
                  <a:pt x="0" y="708"/>
                </a:cubicBezTo>
                <a:lnTo>
                  <a:pt x="0" y="6179"/>
                </a:lnTo>
                <a:cubicBezTo>
                  <a:pt x="0" y="6626"/>
                  <a:pt x="351" y="6925"/>
                  <a:pt x="737" y="6925"/>
                </a:cubicBezTo>
                <a:cubicBezTo>
                  <a:pt x="870" y="6925"/>
                  <a:pt x="1006" y="6890"/>
                  <a:pt x="1134" y="6813"/>
                </a:cubicBezTo>
                <a:lnTo>
                  <a:pt x="5838" y="4111"/>
                </a:lnTo>
                <a:cubicBezTo>
                  <a:pt x="6338" y="3811"/>
                  <a:pt x="6338" y="3077"/>
                  <a:pt x="5838" y="2810"/>
                </a:cubicBezTo>
                <a:lnTo>
                  <a:pt x="1134" y="108"/>
                </a:lnTo>
                <a:cubicBezTo>
                  <a:pt x="1010" y="34"/>
                  <a:pt x="878" y="0"/>
                  <a:pt x="74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00" name="Google Shape;800;p20"/>
          <p:cNvGrpSpPr/>
          <p:nvPr/>
        </p:nvGrpSpPr>
        <p:grpSpPr>
          <a:xfrm>
            <a:off x="291528" y="651849"/>
            <a:ext cx="474299" cy="2517616"/>
            <a:chOff x="124471" y="1153724"/>
            <a:chExt cx="355724" cy="1888212"/>
          </a:xfrm>
        </p:grpSpPr>
        <p:sp>
          <p:nvSpPr>
            <p:cNvPr id="801" name="Google Shape;801;p20"/>
            <p:cNvSpPr/>
            <p:nvPr/>
          </p:nvSpPr>
          <p:spPr>
            <a:xfrm>
              <a:off x="224005" y="1153724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0"/>
            <p:cNvSpPr/>
            <p:nvPr/>
          </p:nvSpPr>
          <p:spPr>
            <a:xfrm>
              <a:off x="124471" y="1251407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0"/>
            <p:cNvSpPr/>
            <p:nvPr/>
          </p:nvSpPr>
          <p:spPr>
            <a:xfrm>
              <a:off x="323843" y="1395556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0"/>
            <p:cNvSpPr/>
            <p:nvPr/>
          </p:nvSpPr>
          <p:spPr>
            <a:xfrm>
              <a:off x="250712" y="2821681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0"/>
            <p:cNvSpPr/>
            <p:nvPr/>
          </p:nvSpPr>
          <p:spPr>
            <a:xfrm>
              <a:off x="394474" y="2956216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6" name="Google Shape;806;p20"/>
          <p:cNvGrpSpPr/>
          <p:nvPr/>
        </p:nvGrpSpPr>
        <p:grpSpPr>
          <a:xfrm>
            <a:off x="1048283" y="5702783"/>
            <a:ext cx="812720" cy="778099"/>
            <a:chOff x="3105300" y="593625"/>
            <a:chExt cx="256800" cy="245850"/>
          </a:xfrm>
        </p:grpSpPr>
        <p:sp>
          <p:nvSpPr>
            <p:cNvPr id="807" name="Google Shape;807;p20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0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1" name="Google Shape;811;p20"/>
          <p:cNvGrpSpPr/>
          <p:nvPr/>
        </p:nvGrpSpPr>
        <p:grpSpPr>
          <a:xfrm>
            <a:off x="9636381" y="439640"/>
            <a:ext cx="691025" cy="437473"/>
            <a:chOff x="783960" y="4261704"/>
            <a:chExt cx="518269" cy="328105"/>
          </a:xfrm>
        </p:grpSpPr>
        <p:sp>
          <p:nvSpPr>
            <p:cNvPr id="812" name="Google Shape;812;p20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13" name="Google Shape;813;p20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814" name="Google Shape;814;p20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0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0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0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35515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28"/>
          <p:cNvSpPr txBox="1">
            <a:spLocks noGrp="1"/>
          </p:cNvSpPr>
          <p:nvPr>
            <p:ph type="title"/>
          </p:nvPr>
        </p:nvSpPr>
        <p:spPr>
          <a:xfrm flipH="1">
            <a:off x="967993" y="960500"/>
            <a:ext cx="6318400" cy="11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200"/>
              <a:buNone/>
              <a:defRPr sz="7466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94" name="Google Shape;1194;p28"/>
          <p:cNvSpPr txBox="1">
            <a:spLocks noGrp="1"/>
          </p:cNvSpPr>
          <p:nvPr>
            <p:ph type="subTitle" idx="1"/>
          </p:nvPr>
        </p:nvSpPr>
        <p:spPr>
          <a:xfrm flipH="1">
            <a:off x="967993" y="2244233"/>
            <a:ext cx="4579600" cy="15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5" name="Google Shape;1195;p28"/>
          <p:cNvSpPr txBox="1"/>
          <p:nvPr/>
        </p:nvSpPr>
        <p:spPr>
          <a:xfrm flipH="1">
            <a:off x="950900" y="5606867"/>
            <a:ext cx="5712400" cy="6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CREDITS: This presentation template was created by </a:t>
            </a:r>
            <a:r>
              <a:rPr lang="en" sz="1333" b="1" kern="0">
                <a:solidFill>
                  <a:srgbClr val="FFFFFF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333" b="1" kern="0">
                <a:solidFill>
                  <a:srgbClr val="FFFFFF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FFFFFF"/>
                </a:solidFill>
                <a:latin typeface="Archivo"/>
                <a:ea typeface="Archivo"/>
                <a:cs typeface="Archivo"/>
                <a:sym typeface="Archivo"/>
              </a:rPr>
              <a:t>, and infographics and images by </a:t>
            </a:r>
            <a:r>
              <a:rPr lang="en" sz="1333" b="1" kern="0">
                <a:solidFill>
                  <a:srgbClr val="FFFFFF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FFFF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1196" name="Google Shape;1196;p28"/>
          <p:cNvGrpSpPr/>
          <p:nvPr/>
        </p:nvGrpSpPr>
        <p:grpSpPr>
          <a:xfrm>
            <a:off x="5284885" y="-2788299"/>
            <a:ext cx="10724633" cy="10724633"/>
            <a:chOff x="1241175" y="-1300650"/>
            <a:chExt cx="8043475" cy="8043475"/>
          </a:xfrm>
        </p:grpSpPr>
        <p:sp>
          <p:nvSpPr>
            <p:cNvPr id="1197" name="Google Shape;1197;p28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28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28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28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28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28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28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28"/>
          <p:cNvGrpSpPr/>
          <p:nvPr/>
        </p:nvGrpSpPr>
        <p:grpSpPr>
          <a:xfrm>
            <a:off x="279444" y="405958"/>
            <a:ext cx="309824" cy="1299271"/>
            <a:chOff x="2546733" y="2525280"/>
            <a:chExt cx="232368" cy="974453"/>
          </a:xfrm>
        </p:grpSpPr>
        <p:sp>
          <p:nvSpPr>
            <p:cNvPr id="1205" name="Google Shape;1205;p28"/>
            <p:cNvSpPr/>
            <p:nvPr/>
          </p:nvSpPr>
          <p:spPr>
            <a:xfrm>
              <a:off x="2688157" y="252528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28"/>
            <p:cNvSpPr/>
            <p:nvPr/>
          </p:nvSpPr>
          <p:spPr>
            <a:xfrm>
              <a:off x="2688157" y="270789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28"/>
            <p:cNvSpPr/>
            <p:nvPr/>
          </p:nvSpPr>
          <p:spPr>
            <a:xfrm>
              <a:off x="2688157" y="2890500"/>
              <a:ext cx="90944" cy="91712"/>
            </a:xfrm>
            <a:custGeom>
              <a:avLst/>
              <a:gdLst/>
              <a:ahLst/>
              <a:cxnLst/>
              <a:rect l="l" t="t" r="r" b="b"/>
              <a:pathLst>
                <a:path w="3904" h="3937" extrusionOk="0">
                  <a:moveTo>
                    <a:pt x="1935" y="0"/>
                  </a:moveTo>
                  <a:cubicBezTo>
                    <a:pt x="868" y="0"/>
                    <a:pt x="0" y="901"/>
                    <a:pt x="0" y="1968"/>
                  </a:cubicBezTo>
                  <a:cubicBezTo>
                    <a:pt x="0" y="3036"/>
                    <a:pt x="868" y="3936"/>
                    <a:pt x="1935" y="3936"/>
                  </a:cubicBezTo>
                  <a:cubicBezTo>
                    <a:pt x="3036" y="3936"/>
                    <a:pt x="3903" y="3036"/>
                    <a:pt x="3903" y="1968"/>
                  </a:cubicBezTo>
                  <a:cubicBezTo>
                    <a:pt x="3903" y="901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28"/>
            <p:cNvSpPr/>
            <p:nvPr/>
          </p:nvSpPr>
          <p:spPr>
            <a:xfrm>
              <a:off x="2546733" y="252528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867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03" y="3069"/>
                    <a:pt x="3937" y="1968"/>
                  </a:cubicBezTo>
                  <a:cubicBezTo>
                    <a:pt x="3937" y="867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28"/>
            <p:cNvSpPr/>
            <p:nvPr/>
          </p:nvSpPr>
          <p:spPr>
            <a:xfrm>
              <a:off x="2546733" y="270789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03" y="3936"/>
                    <a:pt x="3937" y="3069"/>
                    <a:pt x="3937" y="1968"/>
                  </a:cubicBezTo>
                  <a:cubicBezTo>
                    <a:pt x="3937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0" name="Google Shape;1210;p28"/>
            <p:cNvSpPr/>
            <p:nvPr/>
          </p:nvSpPr>
          <p:spPr>
            <a:xfrm>
              <a:off x="2546733" y="288970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36"/>
                    <a:pt x="901" y="3937"/>
                    <a:pt x="1968" y="3937"/>
                  </a:cubicBezTo>
                  <a:cubicBezTo>
                    <a:pt x="3003" y="3937"/>
                    <a:pt x="3937" y="3036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1" name="Google Shape;1211;p28"/>
            <p:cNvSpPr/>
            <p:nvPr/>
          </p:nvSpPr>
          <p:spPr>
            <a:xfrm>
              <a:off x="2688157" y="3043571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28"/>
            <p:cNvSpPr/>
            <p:nvPr/>
          </p:nvSpPr>
          <p:spPr>
            <a:xfrm>
              <a:off x="2688157" y="322538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28"/>
            <p:cNvSpPr/>
            <p:nvPr/>
          </p:nvSpPr>
          <p:spPr>
            <a:xfrm>
              <a:off x="2688157" y="3407998"/>
              <a:ext cx="90944" cy="91736"/>
            </a:xfrm>
            <a:custGeom>
              <a:avLst/>
              <a:gdLst/>
              <a:ahLst/>
              <a:cxnLst/>
              <a:rect l="l" t="t" r="r" b="b"/>
              <a:pathLst>
                <a:path w="3904" h="3938" extrusionOk="0">
                  <a:moveTo>
                    <a:pt x="1935" y="1"/>
                  </a:moveTo>
                  <a:cubicBezTo>
                    <a:pt x="868" y="1"/>
                    <a:pt x="0" y="902"/>
                    <a:pt x="0" y="1969"/>
                  </a:cubicBezTo>
                  <a:cubicBezTo>
                    <a:pt x="0" y="3070"/>
                    <a:pt x="868" y="3937"/>
                    <a:pt x="1935" y="3937"/>
                  </a:cubicBezTo>
                  <a:cubicBezTo>
                    <a:pt x="3036" y="3937"/>
                    <a:pt x="3903" y="3070"/>
                    <a:pt x="3903" y="1969"/>
                  </a:cubicBezTo>
                  <a:cubicBezTo>
                    <a:pt x="3903" y="902"/>
                    <a:pt x="3036" y="1"/>
                    <a:pt x="19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28"/>
            <p:cNvSpPr/>
            <p:nvPr/>
          </p:nvSpPr>
          <p:spPr>
            <a:xfrm>
              <a:off x="2546733" y="3043571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901" y="3903"/>
                    <a:pt x="1968" y="3903"/>
                  </a:cubicBezTo>
                  <a:cubicBezTo>
                    <a:pt x="3003" y="3903"/>
                    <a:pt x="3903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28"/>
            <p:cNvSpPr/>
            <p:nvPr/>
          </p:nvSpPr>
          <p:spPr>
            <a:xfrm>
              <a:off x="2546733" y="322462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868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103"/>
                    <a:pt x="3937" y="1969"/>
                  </a:cubicBezTo>
                  <a:cubicBezTo>
                    <a:pt x="3937" y="868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28"/>
            <p:cNvSpPr/>
            <p:nvPr/>
          </p:nvSpPr>
          <p:spPr>
            <a:xfrm>
              <a:off x="2546733" y="3407229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1"/>
                  </a:moveTo>
                  <a:cubicBezTo>
                    <a:pt x="901" y="1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03" y="3937"/>
                    <a:pt x="3903" y="3069"/>
                    <a:pt x="3937" y="1969"/>
                  </a:cubicBezTo>
                  <a:cubicBezTo>
                    <a:pt x="3937" y="901"/>
                    <a:pt x="3069" y="1"/>
                    <a:pt x="19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7" name="Google Shape;1217;p28"/>
          <p:cNvGrpSpPr/>
          <p:nvPr/>
        </p:nvGrpSpPr>
        <p:grpSpPr>
          <a:xfrm>
            <a:off x="230616" y="191249"/>
            <a:ext cx="5210469" cy="6047416"/>
            <a:chOff x="88762" y="-1809651"/>
            <a:chExt cx="3907852" cy="4535562"/>
          </a:xfrm>
        </p:grpSpPr>
        <p:sp>
          <p:nvSpPr>
            <p:cNvPr id="1218" name="Google Shape;1218;p28"/>
            <p:cNvSpPr/>
            <p:nvPr/>
          </p:nvSpPr>
          <p:spPr>
            <a:xfrm>
              <a:off x="3741330" y="-1809651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28"/>
            <p:cNvSpPr/>
            <p:nvPr/>
          </p:nvSpPr>
          <p:spPr>
            <a:xfrm>
              <a:off x="3641796" y="-1711968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28"/>
            <p:cNvSpPr/>
            <p:nvPr/>
          </p:nvSpPr>
          <p:spPr>
            <a:xfrm>
              <a:off x="3841168" y="-1567819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28"/>
            <p:cNvSpPr/>
            <p:nvPr/>
          </p:nvSpPr>
          <p:spPr>
            <a:xfrm>
              <a:off x="88762" y="2505656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28"/>
            <p:cNvSpPr/>
            <p:nvPr/>
          </p:nvSpPr>
          <p:spPr>
            <a:xfrm>
              <a:off x="232524" y="2640191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8"/>
          <p:cNvGrpSpPr/>
          <p:nvPr/>
        </p:nvGrpSpPr>
        <p:grpSpPr>
          <a:xfrm>
            <a:off x="10344614" y="474206"/>
            <a:ext cx="691025" cy="437473"/>
            <a:chOff x="783960" y="4261704"/>
            <a:chExt cx="518269" cy="328105"/>
          </a:xfrm>
        </p:grpSpPr>
        <p:sp>
          <p:nvSpPr>
            <p:cNvPr id="1224" name="Google Shape;1224;p28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25" name="Google Shape;1225;p28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1226" name="Google Shape;1226;p28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28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28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28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1548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" name="Google Shape;1231;p29"/>
          <p:cNvGrpSpPr/>
          <p:nvPr/>
        </p:nvGrpSpPr>
        <p:grpSpPr>
          <a:xfrm>
            <a:off x="264836" y="603612"/>
            <a:ext cx="309824" cy="1298245"/>
            <a:chOff x="6656577" y="3252597"/>
            <a:chExt cx="232368" cy="973684"/>
          </a:xfrm>
        </p:grpSpPr>
        <p:sp>
          <p:nvSpPr>
            <p:cNvPr id="1232" name="Google Shape;1232;p29"/>
            <p:cNvSpPr/>
            <p:nvPr/>
          </p:nvSpPr>
          <p:spPr>
            <a:xfrm>
              <a:off x="6797232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69" y="3937"/>
                    <a:pt x="3936" y="3069"/>
                    <a:pt x="3936" y="1969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29"/>
            <p:cNvSpPr/>
            <p:nvPr/>
          </p:nvSpPr>
          <p:spPr>
            <a:xfrm>
              <a:off x="6797232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4" name="Google Shape;1234;p29"/>
            <p:cNvSpPr/>
            <p:nvPr/>
          </p:nvSpPr>
          <p:spPr>
            <a:xfrm>
              <a:off x="6797232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5" name="Google Shape;1235;p29"/>
            <p:cNvSpPr/>
            <p:nvPr/>
          </p:nvSpPr>
          <p:spPr>
            <a:xfrm>
              <a:off x="6656577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36" y="3937"/>
                    <a:pt x="3937" y="3069"/>
                    <a:pt x="3937" y="1969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29"/>
            <p:cNvSpPr/>
            <p:nvPr/>
          </p:nvSpPr>
          <p:spPr>
            <a:xfrm>
              <a:off x="6656577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29"/>
            <p:cNvSpPr/>
            <p:nvPr/>
          </p:nvSpPr>
          <p:spPr>
            <a:xfrm>
              <a:off x="6656577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29"/>
            <p:cNvSpPr/>
            <p:nvPr/>
          </p:nvSpPr>
          <p:spPr>
            <a:xfrm>
              <a:off x="6797232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69" y="3936"/>
                    <a:pt x="3936" y="3069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29"/>
            <p:cNvSpPr/>
            <p:nvPr/>
          </p:nvSpPr>
          <p:spPr>
            <a:xfrm>
              <a:off x="6797232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69" y="3937"/>
                    <a:pt x="3936" y="3070"/>
                    <a:pt x="3936" y="1969"/>
                  </a:cubicBezTo>
                  <a:cubicBezTo>
                    <a:pt x="3936" y="902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29"/>
            <p:cNvSpPr/>
            <p:nvPr/>
          </p:nvSpPr>
          <p:spPr>
            <a:xfrm>
              <a:off x="6798001" y="4135338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29"/>
            <p:cNvSpPr/>
            <p:nvPr/>
          </p:nvSpPr>
          <p:spPr>
            <a:xfrm>
              <a:off x="6656577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36" y="3936"/>
                    <a:pt x="3937" y="3069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29"/>
            <p:cNvSpPr/>
            <p:nvPr/>
          </p:nvSpPr>
          <p:spPr>
            <a:xfrm>
              <a:off x="6656577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36" y="3937"/>
                    <a:pt x="3937" y="3070"/>
                    <a:pt x="3937" y="1969"/>
                  </a:cubicBezTo>
                  <a:cubicBezTo>
                    <a:pt x="3937" y="902"/>
                    <a:pt x="3036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29"/>
            <p:cNvSpPr/>
            <p:nvPr/>
          </p:nvSpPr>
          <p:spPr>
            <a:xfrm>
              <a:off x="6656577" y="4135338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68" y="3903"/>
                  </a:cubicBezTo>
                  <a:cubicBezTo>
                    <a:pt x="3069" y="3903"/>
                    <a:pt x="3937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29"/>
          <p:cNvGrpSpPr/>
          <p:nvPr/>
        </p:nvGrpSpPr>
        <p:grpSpPr>
          <a:xfrm>
            <a:off x="2458714" y="5592640"/>
            <a:ext cx="691025" cy="437473"/>
            <a:chOff x="783960" y="4261704"/>
            <a:chExt cx="518269" cy="328105"/>
          </a:xfrm>
        </p:grpSpPr>
        <p:sp>
          <p:nvSpPr>
            <p:cNvPr id="1245" name="Google Shape;1245;p29"/>
            <p:cNvSpPr/>
            <p:nvPr/>
          </p:nvSpPr>
          <p:spPr>
            <a:xfrm>
              <a:off x="1072397" y="4333585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246" name="Google Shape;1246;p29"/>
            <p:cNvGrpSpPr/>
            <p:nvPr/>
          </p:nvGrpSpPr>
          <p:grpSpPr>
            <a:xfrm>
              <a:off x="783960" y="4261704"/>
              <a:ext cx="518269" cy="328105"/>
              <a:chOff x="783960" y="4261704"/>
              <a:chExt cx="518269" cy="328105"/>
            </a:xfrm>
          </p:grpSpPr>
          <p:sp>
            <p:nvSpPr>
              <p:cNvPr id="1247" name="Google Shape;1247;p29"/>
              <p:cNvSpPr/>
              <p:nvPr/>
            </p:nvSpPr>
            <p:spPr>
              <a:xfrm>
                <a:off x="1216509" y="4325297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34" y="601"/>
                    </a:moveTo>
                    <a:cubicBezTo>
                      <a:pt x="2035" y="601"/>
                      <a:pt x="2502" y="1001"/>
                      <a:pt x="2502" y="1568"/>
                    </a:cubicBezTo>
                    <a:cubicBezTo>
                      <a:pt x="2502" y="2102"/>
                      <a:pt x="2102" y="2502"/>
                      <a:pt x="1534" y="2502"/>
                    </a:cubicBezTo>
                    <a:cubicBezTo>
                      <a:pt x="1001" y="2502"/>
                      <a:pt x="600" y="2102"/>
                      <a:pt x="600" y="1568"/>
                    </a:cubicBezTo>
                    <a:cubicBezTo>
                      <a:pt x="600" y="1001"/>
                      <a:pt x="1001" y="601"/>
                      <a:pt x="1534" y="601"/>
                    </a:cubicBezTo>
                    <a:close/>
                    <a:moveTo>
                      <a:pt x="1534" y="1"/>
                    </a:moveTo>
                    <a:cubicBezTo>
                      <a:pt x="701" y="1"/>
                      <a:pt x="0" y="734"/>
                      <a:pt x="0" y="1568"/>
                    </a:cubicBezTo>
                    <a:cubicBezTo>
                      <a:pt x="0" y="2402"/>
                      <a:pt x="701" y="3103"/>
                      <a:pt x="1534" y="3103"/>
                    </a:cubicBezTo>
                    <a:cubicBezTo>
                      <a:pt x="2368" y="3103"/>
                      <a:pt x="3036" y="2436"/>
                      <a:pt x="3102" y="1568"/>
                    </a:cubicBezTo>
                    <a:cubicBezTo>
                      <a:pt x="3102" y="734"/>
                      <a:pt x="2368" y="1"/>
                      <a:pt x="15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29"/>
              <p:cNvSpPr/>
              <p:nvPr/>
            </p:nvSpPr>
            <p:spPr>
              <a:xfrm>
                <a:off x="1057995" y="4504061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601"/>
                    </a:moveTo>
                    <a:cubicBezTo>
                      <a:pt x="2069" y="601"/>
                      <a:pt x="2536" y="1035"/>
                      <a:pt x="2502" y="1535"/>
                    </a:cubicBezTo>
                    <a:cubicBezTo>
                      <a:pt x="2502" y="2069"/>
                      <a:pt x="2069" y="2503"/>
                      <a:pt x="1535" y="2503"/>
                    </a:cubicBezTo>
                    <a:cubicBezTo>
                      <a:pt x="1001" y="2503"/>
                      <a:pt x="568" y="2069"/>
                      <a:pt x="568" y="1535"/>
                    </a:cubicBezTo>
                    <a:cubicBezTo>
                      <a:pt x="568" y="1002"/>
                      <a:pt x="1001" y="601"/>
                      <a:pt x="1535" y="601"/>
                    </a:cubicBezTo>
                    <a:close/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402" y="3103"/>
                      <a:pt x="3069" y="2369"/>
                      <a:pt x="3069" y="1535"/>
                    </a:cubicBezTo>
                    <a:cubicBezTo>
                      <a:pt x="3069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29"/>
              <p:cNvSpPr/>
              <p:nvPr/>
            </p:nvSpPr>
            <p:spPr>
              <a:xfrm>
                <a:off x="883495" y="4261704"/>
                <a:ext cx="15691" cy="213818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40" extrusionOk="0">
                    <a:moveTo>
                      <a:pt x="300" y="1"/>
                    </a:moveTo>
                    <a:cubicBezTo>
                      <a:pt x="133" y="1"/>
                      <a:pt x="0" y="134"/>
                      <a:pt x="0" y="301"/>
                    </a:cubicBezTo>
                    <a:lnTo>
                      <a:pt x="0" y="7440"/>
                    </a:lnTo>
                    <a:cubicBezTo>
                      <a:pt x="0" y="7606"/>
                      <a:pt x="133" y="7740"/>
                      <a:pt x="300" y="7740"/>
                    </a:cubicBezTo>
                    <a:cubicBezTo>
                      <a:pt x="400" y="7740"/>
                      <a:pt x="534" y="7606"/>
                      <a:pt x="567" y="7440"/>
                    </a:cubicBezTo>
                    <a:lnTo>
                      <a:pt x="567" y="301"/>
                    </a:lnTo>
                    <a:cubicBezTo>
                      <a:pt x="567" y="134"/>
                      <a:pt x="467" y="1"/>
                      <a:pt x="300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29"/>
              <p:cNvSpPr/>
              <p:nvPr/>
            </p:nvSpPr>
            <p:spPr>
              <a:xfrm>
                <a:off x="783960" y="4360326"/>
                <a:ext cx="213818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568" extrusionOk="0">
                    <a:moveTo>
                      <a:pt x="301" y="0"/>
                    </a:moveTo>
                    <a:cubicBezTo>
                      <a:pt x="134" y="0"/>
                      <a:pt x="0" y="134"/>
                      <a:pt x="0" y="300"/>
                    </a:cubicBezTo>
                    <a:cubicBezTo>
                      <a:pt x="0" y="467"/>
                      <a:pt x="134" y="567"/>
                      <a:pt x="301" y="567"/>
                    </a:cubicBezTo>
                    <a:lnTo>
                      <a:pt x="7439" y="567"/>
                    </a:lnTo>
                    <a:cubicBezTo>
                      <a:pt x="7606" y="567"/>
                      <a:pt x="7739" y="467"/>
                      <a:pt x="7739" y="300"/>
                    </a:cubicBezTo>
                    <a:cubicBezTo>
                      <a:pt x="7739" y="100"/>
                      <a:pt x="7606" y="0"/>
                      <a:pt x="7439" y="0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51" name="Google Shape;1251;p29"/>
          <p:cNvGrpSpPr/>
          <p:nvPr/>
        </p:nvGrpSpPr>
        <p:grpSpPr>
          <a:xfrm>
            <a:off x="142750" y="460866"/>
            <a:ext cx="5576236" cy="5569223"/>
            <a:chOff x="3047674" y="939549"/>
            <a:chExt cx="4182177" cy="4176917"/>
          </a:xfrm>
        </p:grpSpPr>
        <p:sp>
          <p:nvSpPr>
            <p:cNvPr id="1252" name="Google Shape;1252;p29"/>
            <p:cNvSpPr/>
            <p:nvPr/>
          </p:nvSpPr>
          <p:spPr>
            <a:xfrm>
              <a:off x="6974568" y="939549"/>
              <a:ext cx="15691" cy="212906"/>
            </a:xfrm>
            <a:custGeom>
              <a:avLst/>
              <a:gdLst/>
              <a:ahLst/>
              <a:cxnLst/>
              <a:rect l="l" t="t" r="r" b="b"/>
              <a:pathLst>
                <a:path w="568" h="7707" extrusionOk="0">
                  <a:moveTo>
                    <a:pt x="267" y="1"/>
                  </a:moveTo>
                  <a:cubicBezTo>
                    <a:pt x="100" y="1"/>
                    <a:pt x="0" y="101"/>
                    <a:pt x="0" y="268"/>
                  </a:cubicBezTo>
                  <a:lnTo>
                    <a:pt x="0" y="7406"/>
                  </a:lnTo>
                  <a:cubicBezTo>
                    <a:pt x="0" y="7573"/>
                    <a:pt x="100" y="7706"/>
                    <a:pt x="267" y="7706"/>
                  </a:cubicBezTo>
                  <a:cubicBezTo>
                    <a:pt x="400" y="7706"/>
                    <a:pt x="534" y="7573"/>
                    <a:pt x="567" y="7406"/>
                  </a:cubicBezTo>
                  <a:lnTo>
                    <a:pt x="567" y="268"/>
                  </a:lnTo>
                  <a:cubicBezTo>
                    <a:pt x="567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29"/>
            <p:cNvSpPr/>
            <p:nvPr/>
          </p:nvSpPr>
          <p:spPr>
            <a:xfrm>
              <a:off x="6875033" y="1037232"/>
              <a:ext cx="212906" cy="15691"/>
            </a:xfrm>
            <a:custGeom>
              <a:avLst/>
              <a:gdLst/>
              <a:ahLst/>
              <a:cxnLst/>
              <a:rect l="l" t="t" r="r" b="b"/>
              <a:pathLst>
                <a:path w="7707" h="568" extrusionOk="0">
                  <a:moveTo>
                    <a:pt x="301" y="1"/>
                  </a:moveTo>
                  <a:cubicBezTo>
                    <a:pt x="134" y="1"/>
                    <a:pt x="1" y="134"/>
                    <a:pt x="1" y="301"/>
                  </a:cubicBezTo>
                  <a:cubicBezTo>
                    <a:pt x="1" y="468"/>
                    <a:pt x="134" y="568"/>
                    <a:pt x="301" y="568"/>
                  </a:cubicBezTo>
                  <a:lnTo>
                    <a:pt x="7439" y="568"/>
                  </a:lnTo>
                  <a:cubicBezTo>
                    <a:pt x="7606" y="568"/>
                    <a:pt x="7706" y="468"/>
                    <a:pt x="7706" y="301"/>
                  </a:cubicBezTo>
                  <a:cubicBezTo>
                    <a:pt x="7706" y="101"/>
                    <a:pt x="7606" y="1"/>
                    <a:pt x="74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29"/>
            <p:cNvSpPr/>
            <p:nvPr/>
          </p:nvSpPr>
          <p:spPr>
            <a:xfrm>
              <a:off x="7074406" y="1181381"/>
              <a:ext cx="155446" cy="160916"/>
            </a:xfrm>
            <a:custGeom>
              <a:avLst/>
              <a:gdLst/>
              <a:ahLst/>
              <a:cxnLst/>
              <a:rect l="l" t="t" r="r" b="b"/>
              <a:pathLst>
                <a:path w="5627" h="5825" extrusionOk="0">
                  <a:moveTo>
                    <a:pt x="673" y="0"/>
                  </a:moveTo>
                  <a:cubicBezTo>
                    <a:pt x="305" y="0"/>
                    <a:pt x="1" y="343"/>
                    <a:pt x="55" y="754"/>
                  </a:cubicBezTo>
                  <a:lnTo>
                    <a:pt x="623" y="5290"/>
                  </a:lnTo>
                  <a:cubicBezTo>
                    <a:pt x="669" y="5613"/>
                    <a:pt x="955" y="5825"/>
                    <a:pt x="1248" y="5825"/>
                  </a:cubicBezTo>
                  <a:cubicBezTo>
                    <a:pt x="1378" y="5825"/>
                    <a:pt x="1510" y="5783"/>
                    <a:pt x="1623" y="5690"/>
                  </a:cubicBezTo>
                  <a:lnTo>
                    <a:pt x="5259" y="2922"/>
                  </a:lnTo>
                  <a:cubicBezTo>
                    <a:pt x="5626" y="2622"/>
                    <a:pt x="5526" y="2021"/>
                    <a:pt x="5126" y="1821"/>
                  </a:cubicBezTo>
                  <a:lnTo>
                    <a:pt x="923" y="53"/>
                  </a:lnTo>
                  <a:cubicBezTo>
                    <a:pt x="839" y="17"/>
                    <a:pt x="754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29"/>
            <p:cNvSpPr/>
            <p:nvPr/>
          </p:nvSpPr>
          <p:spPr>
            <a:xfrm>
              <a:off x="6656876" y="503071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369" y="3103"/>
                    <a:pt x="3070" y="2369"/>
                    <a:pt x="3070" y="1535"/>
                  </a:cubicBezTo>
                  <a:cubicBezTo>
                    <a:pt x="3070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29"/>
            <p:cNvSpPr/>
            <p:nvPr/>
          </p:nvSpPr>
          <p:spPr>
            <a:xfrm>
              <a:off x="6533418" y="4684960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7" name="Google Shape;1257;p29"/>
            <p:cNvSpPr/>
            <p:nvPr/>
          </p:nvSpPr>
          <p:spPr>
            <a:xfrm>
              <a:off x="3047674" y="3856443"/>
              <a:ext cx="69145" cy="69118"/>
            </a:xfrm>
            <a:custGeom>
              <a:avLst/>
              <a:gdLst/>
              <a:ahLst/>
              <a:cxnLst/>
              <a:rect l="l" t="t" r="r" b="b"/>
              <a:pathLst>
                <a:path w="2503" h="2502" extrusionOk="0">
                  <a:moveTo>
                    <a:pt x="1268" y="0"/>
                  </a:moveTo>
                  <a:cubicBezTo>
                    <a:pt x="534" y="0"/>
                    <a:pt x="1" y="534"/>
                    <a:pt x="1" y="1234"/>
                  </a:cubicBezTo>
                  <a:cubicBezTo>
                    <a:pt x="1" y="1968"/>
                    <a:pt x="534" y="2502"/>
                    <a:pt x="1268" y="2502"/>
                  </a:cubicBezTo>
                  <a:cubicBezTo>
                    <a:pt x="1969" y="2502"/>
                    <a:pt x="2502" y="1968"/>
                    <a:pt x="2502" y="1234"/>
                  </a:cubicBezTo>
                  <a:cubicBezTo>
                    <a:pt x="2502" y="534"/>
                    <a:pt x="1935" y="0"/>
                    <a:pt x="1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8" name="Google Shape;1258;p29"/>
            <p:cNvSpPr/>
            <p:nvPr/>
          </p:nvSpPr>
          <p:spPr>
            <a:xfrm>
              <a:off x="3191437" y="3990978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0"/>
                  </a:moveTo>
                  <a:cubicBezTo>
                    <a:pt x="734" y="0"/>
                    <a:pt x="0" y="701"/>
                    <a:pt x="0" y="1535"/>
                  </a:cubicBezTo>
                  <a:cubicBezTo>
                    <a:pt x="0" y="2369"/>
                    <a:pt x="734" y="3102"/>
                    <a:pt x="1568" y="3102"/>
                  </a:cubicBezTo>
                  <a:cubicBezTo>
                    <a:pt x="2402" y="3102"/>
                    <a:pt x="3102" y="2369"/>
                    <a:pt x="3102" y="1535"/>
                  </a:cubicBezTo>
                  <a:cubicBezTo>
                    <a:pt x="3102" y="667"/>
                    <a:pt x="2402" y="0"/>
                    <a:pt x="1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29"/>
            <p:cNvSpPr/>
            <p:nvPr/>
          </p:nvSpPr>
          <p:spPr>
            <a:xfrm>
              <a:off x="3165635" y="3676741"/>
              <a:ext cx="200917" cy="171662"/>
            </a:xfrm>
            <a:custGeom>
              <a:avLst/>
              <a:gdLst/>
              <a:ahLst/>
              <a:cxnLst/>
              <a:rect l="l" t="t" r="r" b="b"/>
              <a:pathLst>
                <a:path w="7273" h="6214" extrusionOk="0">
                  <a:moveTo>
                    <a:pt x="934" y="0"/>
                  </a:moveTo>
                  <a:cubicBezTo>
                    <a:pt x="367" y="0"/>
                    <a:pt x="0" y="634"/>
                    <a:pt x="267" y="1135"/>
                  </a:cubicBezTo>
                  <a:lnTo>
                    <a:pt x="3002" y="5838"/>
                  </a:lnTo>
                  <a:cubicBezTo>
                    <a:pt x="3136" y="6088"/>
                    <a:pt x="3386" y="6213"/>
                    <a:pt x="3636" y="6213"/>
                  </a:cubicBezTo>
                  <a:cubicBezTo>
                    <a:pt x="3886" y="6213"/>
                    <a:pt x="4137" y="6088"/>
                    <a:pt x="4270" y="5838"/>
                  </a:cubicBezTo>
                  <a:lnTo>
                    <a:pt x="7005" y="1135"/>
                  </a:lnTo>
                  <a:cubicBezTo>
                    <a:pt x="7272" y="601"/>
                    <a:pt x="6905" y="0"/>
                    <a:pt x="63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0" name="Google Shape;1260;p29"/>
          <p:cNvGrpSpPr/>
          <p:nvPr/>
        </p:nvGrpSpPr>
        <p:grpSpPr>
          <a:xfrm>
            <a:off x="9545904" y="5258303"/>
            <a:ext cx="1695296" cy="833519"/>
            <a:chOff x="855125" y="612150"/>
            <a:chExt cx="511700" cy="251575"/>
          </a:xfrm>
        </p:grpSpPr>
        <p:sp>
          <p:nvSpPr>
            <p:cNvPr id="1261" name="Google Shape;1261;p29"/>
            <p:cNvSpPr/>
            <p:nvPr/>
          </p:nvSpPr>
          <p:spPr>
            <a:xfrm>
              <a:off x="1309725" y="612150"/>
              <a:ext cx="57100" cy="57100"/>
            </a:xfrm>
            <a:custGeom>
              <a:avLst/>
              <a:gdLst/>
              <a:ahLst/>
              <a:cxnLst/>
              <a:rect l="l" t="t" r="r" b="b"/>
              <a:pathLst>
                <a:path w="2284" h="2284" extrusionOk="0">
                  <a:moveTo>
                    <a:pt x="1" y="1"/>
                  </a:moveTo>
                  <a:lnTo>
                    <a:pt x="1" y="2283"/>
                  </a:lnTo>
                  <a:lnTo>
                    <a:pt x="2283" y="2283"/>
                  </a:lnTo>
                  <a:lnTo>
                    <a:pt x="228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29"/>
            <p:cNvSpPr/>
            <p:nvPr/>
          </p:nvSpPr>
          <p:spPr>
            <a:xfrm>
              <a:off x="855125" y="730100"/>
              <a:ext cx="103700" cy="104150"/>
            </a:xfrm>
            <a:custGeom>
              <a:avLst/>
              <a:gdLst/>
              <a:ahLst/>
              <a:cxnLst/>
              <a:rect l="l" t="t" r="r" b="b"/>
              <a:pathLst>
                <a:path w="4148" h="4166" extrusionOk="0">
                  <a:moveTo>
                    <a:pt x="1" y="0"/>
                  </a:moveTo>
                  <a:lnTo>
                    <a:pt x="1" y="4166"/>
                  </a:lnTo>
                  <a:lnTo>
                    <a:pt x="4147" y="4166"/>
                  </a:lnTo>
                  <a:lnTo>
                    <a:pt x="414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29"/>
            <p:cNvSpPr/>
            <p:nvPr/>
          </p:nvSpPr>
          <p:spPr>
            <a:xfrm>
              <a:off x="917425" y="792375"/>
              <a:ext cx="71350" cy="71350"/>
            </a:xfrm>
            <a:custGeom>
              <a:avLst/>
              <a:gdLst/>
              <a:ahLst/>
              <a:cxnLst/>
              <a:rect l="l" t="t" r="r" b="b"/>
              <a:pathLst>
                <a:path w="2854" h="2854" extrusionOk="0">
                  <a:moveTo>
                    <a:pt x="1" y="1"/>
                  </a:moveTo>
                  <a:lnTo>
                    <a:pt x="1" y="2854"/>
                  </a:lnTo>
                  <a:lnTo>
                    <a:pt x="2854" y="2854"/>
                  </a:lnTo>
                  <a:lnTo>
                    <a:pt x="285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9"/>
          <p:cNvGrpSpPr/>
          <p:nvPr/>
        </p:nvGrpSpPr>
        <p:grpSpPr>
          <a:xfrm>
            <a:off x="1968416" y="295765"/>
            <a:ext cx="812720" cy="778099"/>
            <a:chOff x="3105300" y="593625"/>
            <a:chExt cx="256800" cy="245850"/>
          </a:xfrm>
        </p:grpSpPr>
        <p:sp>
          <p:nvSpPr>
            <p:cNvPr id="1265" name="Google Shape;1265;p29"/>
            <p:cNvSpPr/>
            <p:nvPr/>
          </p:nvSpPr>
          <p:spPr>
            <a:xfrm>
              <a:off x="3130975" y="695850"/>
              <a:ext cx="109875" cy="109875"/>
            </a:xfrm>
            <a:custGeom>
              <a:avLst/>
              <a:gdLst/>
              <a:ahLst/>
              <a:cxnLst/>
              <a:rect l="l" t="t" r="r" b="b"/>
              <a:pathLst>
                <a:path w="4395" h="4395" extrusionOk="0">
                  <a:moveTo>
                    <a:pt x="1" y="1"/>
                  </a:moveTo>
                  <a:lnTo>
                    <a:pt x="1" y="4394"/>
                  </a:lnTo>
                  <a:lnTo>
                    <a:pt x="4394" y="4394"/>
                  </a:lnTo>
                  <a:lnTo>
                    <a:pt x="439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29"/>
            <p:cNvSpPr/>
            <p:nvPr/>
          </p:nvSpPr>
          <p:spPr>
            <a:xfrm>
              <a:off x="3202300" y="765275"/>
              <a:ext cx="74200" cy="74200"/>
            </a:xfrm>
            <a:custGeom>
              <a:avLst/>
              <a:gdLst/>
              <a:ahLst/>
              <a:cxnLst/>
              <a:rect l="l" t="t" r="r" b="b"/>
              <a:pathLst>
                <a:path w="2968" h="2968" extrusionOk="0">
                  <a:moveTo>
                    <a:pt x="1" y="1"/>
                  </a:moveTo>
                  <a:lnTo>
                    <a:pt x="1" y="2968"/>
                  </a:lnTo>
                  <a:lnTo>
                    <a:pt x="2968" y="2968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29"/>
            <p:cNvSpPr/>
            <p:nvPr/>
          </p:nvSpPr>
          <p:spPr>
            <a:xfrm>
              <a:off x="3293125" y="652575"/>
              <a:ext cx="68975" cy="68975"/>
            </a:xfrm>
            <a:custGeom>
              <a:avLst/>
              <a:gdLst/>
              <a:ahLst/>
              <a:cxnLst/>
              <a:rect l="l" t="t" r="r" b="b"/>
              <a:pathLst>
                <a:path w="2759" h="2759" extrusionOk="0">
                  <a:moveTo>
                    <a:pt x="1" y="1"/>
                  </a:moveTo>
                  <a:lnTo>
                    <a:pt x="1" y="2759"/>
                  </a:lnTo>
                  <a:lnTo>
                    <a:pt x="2759" y="2759"/>
                  </a:lnTo>
                  <a:lnTo>
                    <a:pt x="2759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29"/>
            <p:cNvSpPr/>
            <p:nvPr/>
          </p:nvSpPr>
          <p:spPr>
            <a:xfrm>
              <a:off x="3105300" y="593625"/>
              <a:ext cx="35675" cy="35675"/>
            </a:xfrm>
            <a:custGeom>
              <a:avLst/>
              <a:gdLst/>
              <a:ahLst/>
              <a:cxnLst/>
              <a:rect l="l" t="t" r="r" b="b"/>
              <a:pathLst>
                <a:path w="1427" h="1427" extrusionOk="0">
                  <a:moveTo>
                    <a:pt x="0" y="0"/>
                  </a:moveTo>
                  <a:lnTo>
                    <a:pt x="0" y="1427"/>
                  </a:lnTo>
                  <a:lnTo>
                    <a:pt x="1427" y="1427"/>
                  </a:lnTo>
                  <a:lnTo>
                    <a:pt x="142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29"/>
          <p:cNvGrpSpPr/>
          <p:nvPr/>
        </p:nvGrpSpPr>
        <p:grpSpPr>
          <a:xfrm>
            <a:off x="5284885" y="-2788299"/>
            <a:ext cx="10724633" cy="10724633"/>
            <a:chOff x="1241175" y="-1300650"/>
            <a:chExt cx="8043475" cy="8043475"/>
          </a:xfrm>
        </p:grpSpPr>
        <p:sp>
          <p:nvSpPr>
            <p:cNvPr id="1270" name="Google Shape;1270;p29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29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29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29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29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29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29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3841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8" name="Google Shape;1278;p30"/>
          <p:cNvGrpSpPr/>
          <p:nvPr/>
        </p:nvGrpSpPr>
        <p:grpSpPr>
          <a:xfrm>
            <a:off x="6400808" y="-3863818"/>
            <a:ext cx="10724633" cy="10724633"/>
            <a:chOff x="1241175" y="-1300650"/>
            <a:chExt cx="8043475" cy="8043475"/>
          </a:xfrm>
        </p:grpSpPr>
        <p:sp>
          <p:nvSpPr>
            <p:cNvPr id="1279" name="Google Shape;1279;p30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30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30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30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30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30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30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30"/>
          <p:cNvGrpSpPr/>
          <p:nvPr/>
        </p:nvGrpSpPr>
        <p:grpSpPr>
          <a:xfrm>
            <a:off x="291528" y="623480"/>
            <a:ext cx="11595307" cy="6092465"/>
            <a:chOff x="218646" y="467609"/>
            <a:chExt cx="8696480" cy="4569349"/>
          </a:xfrm>
        </p:grpSpPr>
        <p:grpSp>
          <p:nvGrpSpPr>
            <p:cNvPr id="1287" name="Google Shape;1287;p30"/>
            <p:cNvGrpSpPr/>
            <p:nvPr/>
          </p:nvGrpSpPr>
          <p:grpSpPr>
            <a:xfrm>
              <a:off x="8309110" y="4708854"/>
              <a:ext cx="518269" cy="328105"/>
              <a:chOff x="783960" y="4261704"/>
              <a:chExt cx="518269" cy="328105"/>
            </a:xfrm>
          </p:grpSpPr>
          <p:sp>
            <p:nvSpPr>
              <p:cNvPr id="1288" name="Google Shape;1288;p30"/>
              <p:cNvSpPr/>
              <p:nvPr/>
            </p:nvSpPr>
            <p:spPr>
              <a:xfrm>
                <a:off x="1072397" y="4333585"/>
                <a:ext cx="69145" cy="69145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3" extrusionOk="0">
                    <a:moveTo>
                      <a:pt x="1234" y="1"/>
                    </a:moveTo>
                    <a:cubicBezTo>
                      <a:pt x="534" y="1"/>
                      <a:pt x="0" y="535"/>
                      <a:pt x="0" y="1268"/>
                    </a:cubicBezTo>
                    <a:cubicBezTo>
                      <a:pt x="0" y="1969"/>
                      <a:pt x="534" y="2503"/>
                      <a:pt x="1234" y="2503"/>
                    </a:cubicBezTo>
                    <a:cubicBezTo>
                      <a:pt x="1968" y="2503"/>
                      <a:pt x="2502" y="1969"/>
                      <a:pt x="2502" y="1268"/>
                    </a:cubicBezTo>
                    <a:cubicBezTo>
                      <a:pt x="2502" y="601"/>
                      <a:pt x="1902" y="1"/>
                      <a:pt x="1234" y="1"/>
                    </a:cubicBezTo>
                    <a:close/>
                  </a:path>
                </a:pathLst>
              </a:custGeom>
              <a:solidFill>
                <a:srgbClr val="B6F2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289" name="Google Shape;1289;p30"/>
              <p:cNvGrpSpPr/>
              <p:nvPr/>
            </p:nvGrpSpPr>
            <p:grpSpPr>
              <a:xfrm>
                <a:off x="783960" y="4261704"/>
                <a:ext cx="518269" cy="328105"/>
                <a:chOff x="783960" y="4261704"/>
                <a:chExt cx="518269" cy="328105"/>
              </a:xfrm>
            </p:grpSpPr>
            <p:sp>
              <p:nvSpPr>
                <p:cNvPr id="1290" name="Google Shape;1290;p30"/>
                <p:cNvSpPr/>
                <p:nvPr/>
              </p:nvSpPr>
              <p:spPr>
                <a:xfrm>
                  <a:off x="1216509" y="4325297"/>
                  <a:ext cx="85720" cy="8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3" h="3103" extrusionOk="0">
                      <a:moveTo>
                        <a:pt x="1534" y="601"/>
                      </a:moveTo>
                      <a:cubicBezTo>
                        <a:pt x="2035" y="601"/>
                        <a:pt x="2502" y="1001"/>
                        <a:pt x="2502" y="1568"/>
                      </a:cubicBezTo>
                      <a:cubicBezTo>
                        <a:pt x="2502" y="2102"/>
                        <a:pt x="2102" y="2502"/>
                        <a:pt x="1534" y="2502"/>
                      </a:cubicBezTo>
                      <a:cubicBezTo>
                        <a:pt x="1001" y="2502"/>
                        <a:pt x="600" y="2102"/>
                        <a:pt x="600" y="1568"/>
                      </a:cubicBezTo>
                      <a:cubicBezTo>
                        <a:pt x="600" y="1001"/>
                        <a:pt x="1001" y="601"/>
                        <a:pt x="1534" y="601"/>
                      </a:cubicBezTo>
                      <a:close/>
                      <a:moveTo>
                        <a:pt x="1534" y="1"/>
                      </a:moveTo>
                      <a:cubicBezTo>
                        <a:pt x="701" y="1"/>
                        <a:pt x="0" y="734"/>
                        <a:pt x="0" y="1568"/>
                      </a:cubicBezTo>
                      <a:cubicBezTo>
                        <a:pt x="0" y="2402"/>
                        <a:pt x="701" y="3103"/>
                        <a:pt x="1534" y="3103"/>
                      </a:cubicBezTo>
                      <a:cubicBezTo>
                        <a:pt x="2368" y="3103"/>
                        <a:pt x="3036" y="2436"/>
                        <a:pt x="3102" y="1568"/>
                      </a:cubicBezTo>
                      <a:cubicBezTo>
                        <a:pt x="3102" y="734"/>
                        <a:pt x="2368" y="1"/>
                        <a:pt x="1534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91" name="Google Shape;1291;p30"/>
                <p:cNvSpPr/>
                <p:nvPr/>
              </p:nvSpPr>
              <p:spPr>
                <a:xfrm>
                  <a:off x="1057995" y="4504061"/>
                  <a:ext cx="84809" cy="85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0" h="3104" extrusionOk="0">
                      <a:moveTo>
                        <a:pt x="1535" y="601"/>
                      </a:moveTo>
                      <a:cubicBezTo>
                        <a:pt x="2069" y="601"/>
                        <a:pt x="2536" y="1035"/>
                        <a:pt x="2502" y="1535"/>
                      </a:cubicBezTo>
                      <a:cubicBezTo>
                        <a:pt x="2502" y="2069"/>
                        <a:pt x="2069" y="2503"/>
                        <a:pt x="1535" y="2503"/>
                      </a:cubicBezTo>
                      <a:cubicBezTo>
                        <a:pt x="1001" y="2503"/>
                        <a:pt x="568" y="2069"/>
                        <a:pt x="568" y="1535"/>
                      </a:cubicBezTo>
                      <a:cubicBezTo>
                        <a:pt x="568" y="1002"/>
                        <a:pt x="1001" y="601"/>
                        <a:pt x="1535" y="601"/>
                      </a:cubicBezTo>
                      <a:close/>
                      <a:moveTo>
                        <a:pt x="1535" y="1"/>
                      </a:moveTo>
                      <a:cubicBezTo>
                        <a:pt x="701" y="1"/>
                        <a:pt x="1" y="701"/>
                        <a:pt x="1" y="1535"/>
                      </a:cubicBezTo>
                      <a:cubicBezTo>
                        <a:pt x="1" y="2369"/>
                        <a:pt x="701" y="3103"/>
                        <a:pt x="1535" y="3103"/>
                      </a:cubicBezTo>
                      <a:cubicBezTo>
                        <a:pt x="2402" y="3103"/>
                        <a:pt x="3069" y="2369"/>
                        <a:pt x="3069" y="1535"/>
                      </a:cubicBezTo>
                      <a:cubicBezTo>
                        <a:pt x="3069" y="701"/>
                        <a:pt x="2369" y="1"/>
                        <a:pt x="1535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30"/>
                <p:cNvSpPr/>
                <p:nvPr/>
              </p:nvSpPr>
              <p:spPr>
                <a:xfrm>
                  <a:off x="883495" y="4261704"/>
                  <a:ext cx="15691" cy="213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8" h="7740" extrusionOk="0">
                      <a:moveTo>
                        <a:pt x="300" y="1"/>
                      </a:moveTo>
                      <a:cubicBezTo>
                        <a:pt x="133" y="1"/>
                        <a:pt x="0" y="134"/>
                        <a:pt x="0" y="301"/>
                      </a:cubicBezTo>
                      <a:lnTo>
                        <a:pt x="0" y="7440"/>
                      </a:lnTo>
                      <a:cubicBezTo>
                        <a:pt x="0" y="7606"/>
                        <a:pt x="133" y="7740"/>
                        <a:pt x="300" y="7740"/>
                      </a:cubicBezTo>
                      <a:cubicBezTo>
                        <a:pt x="400" y="7740"/>
                        <a:pt x="534" y="7606"/>
                        <a:pt x="567" y="7440"/>
                      </a:cubicBezTo>
                      <a:lnTo>
                        <a:pt x="567" y="301"/>
                      </a:lnTo>
                      <a:cubicBezTo>
                        <a:pt x="567" y="134"/>
                        <a:pt x="467" y="1"/>
                        <a:pt x="300" y="1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30"/>
                <p:cNvSpPr/>
                <p:nvPr/>
              </p:nvSpPr>
              <p:spPr>
                <a:xfrm>
                  <a:off x="783960" y="4360326"/>
                  <a:ext cx="213818" cy="15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0" h="568" extrusionOk="0">
                      <a:moveTo>
                        <a:pt x="301" y="0"/>
                      </a:moveTo>
                      <a:cubicBezTo>
                        <a:pt x="134" y="0"/>
                        <a:pt x="0" y="134"/>
                        <a:pt x="0" y="300"/>
                      </a:cubicBezTo>
                      <a:cubicBezTo>
                        <a:pt x="0" y="467"/>
                        <a:pt x="134" y="567"/>
                        <a:pt x="301" y="567"/>
                      </a:cubicBezTo>
                      <a:lnTo>
                        <a:pt x="7439" y="567"/>
                      </a:lnTo>
                      <a:cubicBezTo>
                        <a:pt x="7606" y="567"/>
                        <a:pt x="7739" y="467"/>
                        <a:pt x="7739" y="300"/>
                      </a:cubicBezTo>
                      <a:cubicBezTo>
                        <a:pt x="7739" y="100"/>
                        <a:pt x="7606" y="0"/>
                        <a:pt x="7439" y="0"/>
                      </a:cubicBezTo>
                      <a:close/>
                    </a:path>
                  </a:pathLst>
                </a:custGeom>
                <a:solidFill>
                  <a:srgbClr val="B6F2F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94" name="Google Shape;1294;p30"/>
            <p:cNvGrpSpPr/>
            <p:nvPr/>
          </p:nvGrpSpPr>
          <p:grpSpPr>
            <a:xfrm>
              <a:off x="8682758" y="1527568"/>
              <a:ext cx="232368" cy="974453"/>
              <a:chOff x="2546733" y="2525280"/>
              <a:chExt cx="232368" cy="974453"/>
            </a:xfrm>
          </p:grpSpPr>
          <p:sp>
            <p:nvSpPr>
              <p:cNvPr id="1295" name="Google Shape;1295;p30"/>
              <p:cNvSpPr/>
              <p:nvPr/>
            </p:nvSpPr>
            <p:spPr>
              <a:xfrm>
                <a:off x="2688157" y="2525280"/>
                <a:ext cx="90944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7" extrusionOk="0">
                    <a:moveTo>
                      <a:pt x="1935" y="0"/>
                    </a:moveTo>
                    <a:cubicBezTo>
                      <a:pt x="868" y="0"/>
                      <a:pt x="0" y="901"/>
                      <a:pt x="0" y="1968"/>
                    </a:cubicBezTo>
                    <a:cubicBezTo>
                      <a:pt x="0" y="3036"/>
                      <a:pt x="868" y="3936"/>
                      <a:pt x="1935" y="3936"/>
                    </a:cubicBezTo>
                    <a:cubicBezTo>
                      <a:pt x="3036" y="3936"/>
                      <a:pt x="3903" y="3036"/>
                      <a:pt x="3903" y="1968"/>
                    </a:cubicBezTo>
                    <a:cubicBezTo>
                      <a:pt x="3903" y="901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30"/>
              <p:cNvSpPr/>
              <p:nvPr/>
            </p:nvSpPr>
            <p:spPr>
              <a:xfrm>
                <a:off x="2688157" y="2707890"/>
                <a:ext cx="90944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7" extrusionOk="0">
                    <a:moveTo>
                      <a:pt x="1935" y="0"/>
                    </a:moveTo>
                    <a:cubicBezTo>
                      <a:pt x="868" y="0"/>
                      <a:pt x="0" y="901"/>
                      <a:pt x="0" y="1968"/>
                    </a:cubicBezTo>
                    <a:cubicBezTo>
                      <a:pt x="0" y="3036"/>
                      <a:pt x="868" y="3936"/>
                      <a:pt x="1935" y="3936"/>
                    </a:cubicBezTo>
                    <a:cubicBezTo>
                      <a:pt x="3036" y="3936"/>
                      <a:pt x="3903" y="3036"/>
                      <a:pt x="3903" y="1968"/>
                    </a:cubicBezTo>
                    <a:cubicBezTo>
                      <a:pt x="3903" y="901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30"/>
              <p:cNvSpPr/>
              <p:nvPr/>
            </p:nvSpPr>
            <p:spPr>
              <a:xfrm>
                <a:off x="2688157" y="2890500"/>
                <a:ext cx="90944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7" extrusionOk="0">
                    <a:moveTo>
                      <a:pt x="1935" y="0"/>
                    </a:moveTo>
                    <a:cubicBezTo>
                      <a:pt x="868" y="0"/>
                      <a:pt x="0" y="901"/>
                      <a:pt x="0" y="1968"/>
                    </a:cubicBezTo>
                    <a:cubicBezTo>
                      <a:pt x="0" y="3036"/>
                      <a:pt x="868" y="3936"/>
                      <a:pt x="1935" y="3936"/>
                    </a:cubicBezTo>
                    <a:cubicBezTo>
                      <a:pt x="3036" y="3936"/>
                      <a:pt x="3903" y="3036"/>
                      <a:pt x="3903" y="1968"/>
                    </a:cubicBezTo>
                    <a:cubicBezTo>
                      <a:pt x="3903" y="901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30"/>
              <p:cNvSpPr/>
              <p:nvPr/>
            </p:nvSpPr>
            <p:spPr>
              <a:xfrm>
                <a:off x="2546733" y="2525280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0"/>
                    </a:moveTo>
                    <a:cubicBezTo>
                      <a:pt x="901" y="0"/>
                      <a:pt x="0" y="867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03" y="3936"/>
                      <a:pt x="3903" y="3069"/>
                      <a:pt x="3937" y="1968"/>
                    </a:cubicBezTo>
                    <a:cubicBezTo>
                      <a:pt x="3937" y="867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30"/>
              <p:cNvSpPr/>
              <p:nvPr/>
            </p:nvSpPr>
            <p:spPr>
              <a:xfrm>
                <a:off x="2546733" y="2707890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0"/>
                    </a:moveTo>
                    <a:cubicBezTo>
                      <a:pt x="901" y="0"/>
                      <a:pt x="0" y="901"/>
                      <a:pt x="0" y="1968"/>
                    </a:cubicBezTo>
                    <a:cubicBezTo>
                      <a:pt x="0" y="3069"/>
                      <a:pt x="901" y="3936"/>
                      <a:pt x="1968" y="3936"/>
                    </a:cubicBezTo>
                    <a:cubicBezTo>
                      <a:pt x="3003" y="3936"/>
                      <a:pt x="3937" y="3069"/>
                      <a:pt x="3937" y="1968"/>
                    </a:cubicBezTo>
                    <a:cubicBezTo>
                      <a:pt x="3937" y="901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30"/>
              <p:cNvSpPr/>
              <p:nvPr/>
            </p:nvSpPr>
            <p:spPr>
              <a:xfrm>
                <a:off x="2546733" y="2889707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1"/>
                    </a:moveTo>
                    <a:cubicBezTo>
                      <a:pt x="901" y="1"/>
                      <a:pt x="0" y="868"/>
                      <a:pt x="0" y="1969"/>
                    </a:cubicBezTo>
                    <a:cubicBezTo>
                      <a:pt x="0" y="3036"/>
                      <a:pt x="901" y="3937"/>
                      <a:pt x="1968" y="3937"/>
                    </a:cubicBezTo>
                    <a:cubicBezTo>
                      <a:pt x="3003" y="3937"/>
                      <a:pt x="3937" y="3036"/>
                      <a:pt x="3937" y="1969"/>
                    </a:cubicBezTo>
                    <a:cubicBezTo>
                      <a:pt x="3937" y="868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30"/>
              <p:cNvSpPr/>
              <p:nvPr/>
            </p:nvSpPr>
            <p:spPr>
              <a:xfrm>
                <a:off x="2688157" y="3043571"/>
                <a:ext cx="90944" cy="90944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04" extrusionOk="0">
                    <a:moveTo>
                      <a:pt x="1935" y="0"/>
                    </a:moveTo>
                    <a:cubicBezTo>
                      <a:pt x="868" y="0"/>
                      <a:pt x="0" y="868"/>
                      <a:pt x="0" y="1935"/>
                    </a:cubicBezTo>
                    <a:cubicBezTo>
                      <a:pt x="0" y="3036"/>
                      <a:pt x="868" y="3903"/>
                      <a:pt x="1935" y="3903"/>
                    </a:cubicBezTo>
                    <a:cubicBezTo>
                      <a:pt x="3036" y="3903"/>
                      <a:pt x="3903" y="3036"/>
                      <a:pt x="3903" y="1935"/>
                    </a:cubicBezTo>
                    <a:cubicBezTo>
                      <a:pt x="3903" y="868"/>
                      <a:pt x="3036" y="0"/>
                      <a:pt x="19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30"/>
              <p:cNvSpPr/>
              <p:nvPr/>
            </p:nvSpPr>
            <p:spPr>
              <a:xfrm>
                <a:off x="2688157" y="3225388"/>
                <a:ext cx="90944" cy="91736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8" extrusionOk="0">
                    <a:moveTo>
                      <a:pt x="1935" y="1"/>
                    </a:moveTo>
                    <a:cubicBezTo>
                      <a:pt x="868" y="1"/>
                      <a:pt x="0" y="902"/>
                      <a:pt x="0" y="1969"/>
                    </a:cubicBezTo>
                    <a:cubicBezTo>
                      <a:pt x="0" y="3070"/>
                      <a:pt x="868" y="3937"/>
                      <a:pt x="1935" y="3937"/>
                    </a:cubicBezTo>
                    <a:cubicBezTo>
                      <a:pt x="3036" y="3937"/>
                      <a:pt x="3903" y="3070"/>
                      <a:pt x="3903" y="1969"/>
                    </a:cubicBezTo>
                    <a:cubicBezTo>
                      <a:pt x="3903" y="902"/>
                      <a:pt x="3036" y="1"/>
                      <a:pt x="19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30"/>
              <p:cNvSpPr/>
              <p:nvPr/>
            </p:nvSpPr>
            <p:spPr>
              <a:xfrm>
                <a:off x="2688157" y="3407998"/>
                <a:ext cx="90944" cy="91736"/>
              </a:xfrm>
              <a:custGeom>
                <a:avLst/>
                <a:gdLst/>
                <a:ahLst/>
                <a:cxnLst/>
                <a:rect l="l" t="t" r="r" b="b"/>
                <a:pathLst>
                  <a:path w="3904" h="3938" extrusionOk="0">
                    <a:moveTo>
                      <a:pt x="1935" y="1"/>
                    </a:moveTo>
                    <a:cubicBezTo>
                      <a:pt x="868" y="1"/>
                      <a:pt x="0" y="902"/>
                      <a:pt x="0" y="1969"/>
                    </a:cubicBezTo>
                    <a:cubicBezTo>
                      <a:pt x="0" y="3070"/>
                      <a:pt x="868" y="3937"/>
                      <a:pt x="1935" y="3937"/>
                    </a:cubicBezTo>
                    <a:cubicBezTo>
                      <a:pt x="3036" y="3937"/>
                      <a:pt x="3903" y="3070"/>
                      <a:pt x="3903" y="1969"/>
                    </a:cubicBezTo>
                    <a:cubicBezTo>
                      <a:pt x="3903" y="902"/>
                      <a:pt x="3036" y="1"/>
                      <a:pt x="19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30"/>
              <p:cNvSpPr/>
              <p:nvPr/>
            </p:nvSpPr>
            <p:spPr>
              <a:xfrm>
                <a:off x="2546733" y="3043571"/>
                <a:ext cx="91712" cy="90944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04" extrusionOk="0">
                    <a:moveTo>
                      <a:pt x="1968" y="0"/>
                    </a:moveTo>
                    <a:cubicBezTo>
                      <a:pt x="901" y="0"/>
                      <a:pt x="0" y="868"/>
                      <a:pt x="0" y="1935"/>
                    </a:cubicBezTo>
                    <a:cubicBezTo>
                      <a:pt x="0" y="3036"/>
                      <a:pt x="901" y="3903"/>
                      <a:pt x="1968" y="3903"/>
                    </a:cubicBezTo>
                    <a:cubicBezTo>
                      <a:pt x="3003" y="3903"/>
                      <a:pt x="3903" y="3036"/>
                      <a:pt x="3937" y="1935"/>
                    </a:cubicBezTo>
                    <a:cubicBezTo>
                      <a:pt x="3937" y="868"/>
                      <a:pt x="3069" y="0"/>
                      <a:pt x="19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30"/>
              <p:cNvSpPr/>
              <p:nvPr/>
            </p:nvSpPr>
            <p:spPr>
              <a:xfrm>
                <a:off x="2546733" y="3224620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1"/>
                    </a:moveTo>
                    <a:cubicBezTo>
                      <a:pt x="901" y="1"/>
                      <a:pt x="0" y="868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03" y="3937"/>
                      <a:pt x="3903" y="3103"/>
                      <a:pt x="3937" y="1969"/>
                    </a:cubicBezTo>
                    <a:cubicBezTo>
                      <a:pt x="3937" y="868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30"/>
              <p:cNvSpPr/>
              <p:nvPr/>
            </p:nvSpPr>
            <p:spPr>
              <a:xfrm>
                <a:off x="2546733" y="3407229"/>
                <a:ext cx="91712" cy="9171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968" y="1"/>
                    </a:moveTo>
                    <a:cubicBezTo>
                      <a:pt x="901" y="1"/>
                      <a:pt x="0" y="901"/>
                      <a:pt x="0" y="1969"/>
                    </a:cubicBezTo>
                    <a:cubicBezTo>
                      <a:pt x="0" y="3069"/>
                      <a:pt x="901" y="3937"/>
                      <a:pt x="1968" y="3937"/>
                    </a:cubicBezTo>
                    <a:cubicBezTo>
                      <a:pt x="3003" y="3937"/>
                      <a:pt x="3903" y="3069"/>
                      <a:pt x="3937" y="1969"/>
                    </a:cubicBezTo>
                    <a:cubicBezTo>
                      <a:pt x="3937" y="901"/>
                      <a:pt x="3069" y="1"/>
                      <a:pt x="19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07" name="Google Shape;1307;p30"/>
            <p:cNvGrpSpPr/>
            <p:nvPr/>
          </p:nvGrpSpPr>
          <p:grpSpPr>
            <a:xfrm>
              <a:off x="7931584" y="467609"/>
              <a:ext cx="648306" cy="649281"/>
              <a:chOff x="5022684" y="4300597"/>
              <a:chExt cx="648306" cy="649281"/>
            </a:xfrm>
          </p:grpSpPr>
          <p:sp>
            <p:nvSpPr>
              <p:cNvPr id="1308" name="Google Shape;1308;p30"/>
              <p:cNvSpPr/>
              <p:nvPr/>
            </p:nvSpPr>
            <p:spPr>
              <a:xfrm>
                <a:off x="5022684" y="4300597"/>
                <a:ext cx="235516" cy="235528"/>
              </a:xfrm>
              <a:custGeom>
                <a:avLst/>
                <a:gdLst/>
                <a:ahLst/>
                <a:cxnLst/>
                <a:rect l="l" t="t" r="r" b="b"/>
                <a:pathLst>
                  <a:path w="4851" h="4851" extrusionOk="0">
                    <a:moveTo>
                      <a:pt x="0" y="1"/>
                    </a:moveTo>
                    <a:lnTo>
                      <a:pt x="0" y="4851"/>
                    </a:lnTo>
                    <a:lnTo>
                      <a:pt x="4850" y="4851"/>
                    </a:lnTo>
                    <a:lnTo>
                      <a:pt x="485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30"/>
              <p:cNvSpPr/>
              <p:nvPr/>
            </p:nvSpPr>
            <p:spPr>
              <a:xfrm>
                <a:off x="5157512" y="4434502"/>
                <a:ext cx="166235" cy="166292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3425" extrusionOk="0">
                    <a:moveTo>
                      <a:pt x="0" y="1"/>
                    </a:moveTo>
                    <a:lnTo>
                      <a:pt x="0" y="3424"/>
                    </a:lnTo>
                    <a:lnTo>
                      <a:pt x="3424" y="3424"/>
                    </a:lnTo>
                    <a:lnTo>
                      <a:pt x="342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30"/>
              <p:cNvSpPr/>
              <p:nvPr/>
            </p:nvSpPr>
            <p:spPr>
              <a:xfrm>
                <a:off x="5569375" y="4434502"/>
                <a:ext cx="101615" cy="10162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093" extrusionOk="0">
                    <a:moveTo>
                      <a:pt x="0" y="1"/>
                    </a:moveTo>
                    <a:lnTo>
                      <a:pt x="0" y="2093"/>
                    </a:lnTo>
                    <a:lnTo>
                      <a:pt x="2093" y="2093"/>
                    </a:lnTo>
                    <a:lnTo>
                      <a:pt x="209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30"/>
              <p:cNvSpPr/>
              <p:nvPr/>
            </p:nvSpPr>
            <p:spPr>
              <a:xfrm>
                <a:off x="5294185" y="4811309"/>
                <a:ext cx="138562" cy="138569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2854" extrusionOk="0">
                    <a:moveTo>
                      <a:pt x="0" y="0"/>
                    </a:moveTo>
                    <a:lnTo>
                      <a:pt x="0" y="2853"/>
                    </a:lnTo>
                    <a:lnTo>
                      <a:pt x="2853" y="2853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12" name="Google Shape;1312;p30"/>
            <p:cNvSpPr/>
            <p:nvPr/>
          </p:nvSpPr>
          <p:spPr>
            <a:xfrm>
              <a:off x="4772155" y="4845647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13" name="Google Shape;1313;p30"/>
            <p:cNvGrpSpPr/>
            <p:nvPr/>
          </p:nvGrpSpPr>
          <p:grpSpPr>
            <a:xfrm>
              <a:off x="218646" y="488887"/>
              <a:ext cx="355724" cy="1888212"/>
              <a:chOff x="124471" y="1153724"/>
              <a:chExt cx="355724" cy="1888212"/>
            </a:xfrm>
          </p:grpSpPr>
          <p:sp>
            <p:nvSpPr>
              <p:cNvPr id="1314" name="Google Shape;1314;p30"/>
              <p:cNvSpPr/>
              <p:nvPr/>
            </p:nvSpPr>
            <p:spPr>
              <a:xfrm>
                <a:off x="224005" y="1153724"/>
                <a:ext cx="15691" cy="21290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07" extrusionOk="0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30"/>
              <p:cNvSpPr/>
              <p:nvPr/>
            </p:nvSpPr>
            <p:spPr>
              <a:xfrm>
                <a:off x="124471" y="1251407"/>
                <a:ext cx="212906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68" extrusionOk="0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30"/>
              <p:cNvSpPr/>
              <p:nvPr/>
            </p:nvSpPr>
            <p:spPr>
              <a:xfrm>
                <a:off x="323843" y="1395556"/>
                <a:ext cx="155446" cy="160916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5825" extrusionOk="0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30"/>
              <p:cNvSpPr/>
              <p:nvPr/>
            </p:nvSpPr>
            <p:spPr>
              <a:xfrm>
                <a:off x="250712" y="2821681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30"/>
              <p:cNvSpPr/>
              <p:nvPr/>
            </p:nvSpPr>
            <p:spPr>
              <a:xfrm>
                <a:off x="394474" y="2956216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19" name="Google Shape;1319;p30"/>
            <p:cNvGrpSpPr/>
            <p:nvPr/>
          </p:nvGrpSpPr>
          <p:grpSpPr>
            <a:xfrm>
              <a:off x="313312" y="4328124"/>
              <a:ext cx="609540" cy="583574"/>
              <a:chOff x="3105300" y="593625"/>
              <a:chExt cx="256800" cy="245850"/>
            </a:xfrm>
          </p:grpSpPr>
          <p:sp>
            <p:nvSpPr>
              <p:cNvPr id="1320" name="Google Shape;1320;p30"/>
              <p:cNvSpPr/>
              <p:nvPr/>
            </p:nvSpPr>
            <p:spPr>
              <a:xfrm>
                <a:off x="3130975" y="695850"/>
                <a:ext cx="10987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4395" extrusionOk="0">
                    <a:moveTo>
                      <a:pt x="1" y="1"/>
                    </a:moveTo>
                    <a:lnTo>
                      <a:pt x="1" y="4394"/>
                    </a:lnTo>
                    <a:lnTo>
                      <a:pt x="4394" y="4394"/>
                    </a:lnTo>
                    <a:lnTo>
                      <a:pt x="439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30"/>
              <p:cNvSpPr/>
              <p:nvPr/>
            </p:nvSpPr>
            <p:spPr>
              <a:xfrm>
                <a:off x="3202300" y="765275"/>
                <a:ext cx="74200" cy="74200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2968" extrusionOk="0">
                    <a:moveTo>
                      <a:pt x="1" y="1"/>
                    </a:moveTo>
                    <a:lnTo>
                      <a:pt x="1" y="2968"/>
                    </a:lnTo>
                    <a:lnTo>
                      <a:pt x="2968" y="2968"/>
                    </a:lnTo>
                    <a:lnTo>
                      <a:pt x="296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30"/>
              <p:cNvSpPr/>
              <p:nvPr/>
            </p:nvSpPr>
            <p:spPr>
              <a:xfrm>
                <a:off x="3293125" y="652575"/>
                <a:ext cx="68975" cy="68975"/>
              </a:xfrm>
              <a:custGeom>
                <a:avLst/>
                <a:gdLst/>
                <a:ahLst/>
                <a:cxnLst/>
                <a:rect l="l" t="t" r="r" b="b"/>
                <a:pathLst>
                  <a:path w="2759" h="2759" extrusionOk="0">
                    <a:moveTo>
                      <a:pt x="1" y="1"/>
                    </a:moveTo>
                    <a:lnTo>
                      <a:pt x="1" y="2759"/>
                    </a:lnTo>
                    <a:lnTo>
                      <a:pt x="2759" y="2759"/>
                    </a:lnTo>
                    <a:lnTo>
                      <a:pt x="275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30"/>
              <p:cNvSpPr/>
              <p:nvPr/>
            </p:nvSpPr>
            <p:spPr>
              <a:xfrm>
                <a:off x="3105300" y="593625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0"/>
                    </a:moveTo>
                    <a:lnTo>
                      <a:pt x="0" y="1427"/>
                    </a:lnTo>
                    <a:lnTo>
                      <a:pt x="1427" y="1427"/>
                    </a:lnTo>
                    <a:lnTo>
                      <a:pt x="142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451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5" name="Google Shape;1325;p31"/>
          <p:cNvGrpSpPr/>
          <p:nvPr/>
        </p:nvGrpSpPr>
        <p:grpSpPr>
          <a:xfrm>
            <a:off x="6400808" y="-3863818"/>
            <a:ext cx="10724633" cy="10724633"/>
            <a:chOff x="1241175" y="-1300650"/>
            <a:chExt cx="8043475" cy="8043475"/>
          </a:xfrm>
        </p:grpSpPr>
        <p:sp>
          <p:nvSpPr>
            <p:cNvPr id="1326" name="Google Shape;1326;p31"/>
            <p:cNvSpPr/>
            <p:nvPr/>
          </p:nvSpPr>
          <p:spPr>
            <a:xfrm>
              <a:off x="1241175" y="-1300650"/>
              <a:ext cx="8043475" cy="8043475"/>
            </a:xfrm>
            <a:custGeom>
              <a:avLst/>
              <a:gdLst/>
              <a:ahLst/>
              <a:cxnLst/>
              <a:rect l="l" t="t" r="r" b="b"/>
              <a:pathLst>
                <a:path w="321739" h="321739" extrusionOk="0">
                  <a:moveTo>
                    <a:pt x="160885" y="3831"/>
                  </a:moveTo>
                  <a:cubicBezTo>
                    <a:pt x="182071" y="3831"/>
                    <a:pt x="202679" y="7965"/>
                    <a:pt x="222011" y="16141"/>
                  </a:cubicBezTo>
                  <a:cubicBezTo>
                    <a:pt x="240704" y="24044"/>
                    <a:pt x="257482" y="35351"/>
                    <a:pt x="271920" y="49789"/>
                  </a:cubicBezTo>
                  <a:cubicBezTo>
                    <a:pt x="286358" y="64227"/>
                    <a:pt x="297696" y="81036"/>
                    <a:pt x="305599" y="99729"/>
                  </a:cubicBezTo>
                  <a:cubicBezTo>
                    <a:pt x="313806" y="119121"/>
                    <a:pt x="317939" y="139669"/>
                    <a:pt x="317939" y="160854"/>
                  </a:cubicBezTo>
                  <a:cubicBezTo>
                    <a:pt x="317939" y="182070"/>
                    <a:pt x="313806" y="202618"/>
                    <a:pt x="305599" y="222010"/>
                  </a:cubicBezTo>
                  <a:cubicBezTo>
                    <a:pt x="297696" y="240703"/>
                    <a:pt x="286358" y="257482"/>
                    <a:pt x="271920" y="271920"/>
                  </a:cubicBezTo>
                  <a:cubicBezTo>
                    <a:pt x="257482" y="286358"/>
                    <a:pt x="240704" y="297695"/>
                    <a:pt x="222011" y="305598"/>
                  </a:cubicBezTo>
                  <a:cubicBezTo>
                    <a:pt x="202618" y="313805"/>
                    <a:pt x="182071" y="317939"/>
                    <a:pt x="160885" y="317939"/>
                  </a:cubicBezTo>
                  <a:cubicBezTo>
                    <a:pt x="139669" y="317939"/>
                    <a:pt x="119121" y="313805"/>
                    <a:pt x="99729" y="305598"/>
                  </a:cubicBezTo>
                  <a:cubicBezTo>
                    <a:pt x="81035" y="297695"/>
                    <a:pt x="64257" y="286358"/>
                    <a:pt x="49819" y="271920"/>
                  </a:cubicBezTo>
                  <a:cubicBezTo>
                    <a:pt x="35381" y="257482"/>
                    <a:pt x="24043" y="240703"/>
                    <a:pt x="16140" y="222010"/>
                  </a:cubicBezTo>
                  <a:cubicBezTo>
                    <a:pt x="7934" y="202618"/>
                    <a:pt x="3800" y="182070"/>
                    <a:pt x="3800" y="160854"/>
                  </a:cubicBezTo>
                  <a:cubicBezTo>
                    <a:pt x="3800" y="139669"/>
                    <a:pt x="7934" y="119121"/>
                    <a:pt x="16140" y="99729"/>
                  </a:cubicBezTo>
                  <a:cubicBezTo>
                    <a:pt x="24104" y="81036"/>
                    <a:pt x="35381" y="64288"/>
                    <a:pt x="49819" y="49850"/>
                  </a:cubicBezTo>
                  <a:cubicBezTo>
                    <a:pt x="64257" y="35412"/>
                    <a:pt x="81035" y="24074"/>
                    <a:pt x="99729" y="16171"/>
                  </a:cubicBezTo>
                  <a:cubicBezTo>
                    <a:pt x="119121" y="7965"/>
                    <a:pt x="139669" y="3831"/>
                    <a:pt x="160885" y="3831"/>
                  </a:cubicBezTo>
                  <a:close/>
                  <a:moveTo>
                    <a:pt x="160885" y="1"/>
                  </a:moveTo>
                  <a:cubicBezTo>
                    <a:pt x="139121" y="1"/>
                    <a:pt x="118088" y="4256"/>
                    <a:pt x="98239" y="12645"/>
                  </a:cubicBezTo>
                  <a:cubicBezTo>
                    <a:pt x="79090" y="20731"/>
                    <a:pt x="61856" y="32311"/>
                    <a:pt x="47114" y="47114"/>
                  </a:cubicBezTo>
                  <a:cubicBezTo>
                    <a:pt x="32372" y="61886"/>
                    <a:pt x="20730" y="79090"/>
                    <a:pt x="12645" y="98239"/>
                  </a:cubicBezTo>
                  <a:cubicBezTo>
                    <a:pt x="4256" y="118088"/>
                    <a:pt x="0" y="139121"/>
                    <a:pt x="0" y="160854"/>
                  </a:cubicBezTo>
                  <a:cubicBezTo>
                    <a:pt x="0" y="182587"/>
                    <a:pt x="4256" y="203651"/>
                    <a:pt x="12645" y="223469"/>
                  </a:cubicBezTo>
                  <a:cubicBezTo>
                    <a:pt x="20730" y="242618"/>
                    <a:pt x="32341" y="259822"/>
                    <a:pt x="47114" y="274625"/>
                  </a:cubicBezTo>
                  <a:cubicBezTo>
                    <a:pt x="61886" y="289397"/>
                    <a:pt x="79120" y="300978"/>
                    <a:pt x="98270" y="309094"/>
                  </a:cubicBezTo>
                  <a:cubicBezTo>
                    <a:pt x="118088" y="317483"/>
                    <a:pt x="139152" y="321738"/>
                    <a:pt x="160885" y="321738"/>
                  </a:cubicBezTo>
                  <a:cubicBezTo>
                    <a:pt x="182618" y="321738"/>
                    <a:pt x="203652" y="317483"/>
                    <a:pt x="223500" y="309094"/>
                  </a:cubicBezTo>
                  <a:cubicBezTo>
                    <a:pt x="242649" y="300978"/>
                    <a:pt x="259884" y="289397"/>
                    <a:pt x="274626" y="274625"/>
                  </a:cubicBezTo>
                  <a:cubicBezTo>
                    <a:pt x="289367" y="259822"/>
                    <a:pt x="301009" y="242618"/>
                    <a:pt x="309094" y="223469"/>
                  </a:cubicBezTo>
                  <a:cubicBezTo>
                    <a:pt x="317483" y="203651"/>
                    <a:pt x="321739" y="182587"/>
                    <a:pt x="321739" y="160854"/>
                  </a:cubicBezTo>
                  <a:cubicBezTo>
                    <a:pt x="321739" y="139121"/>
                    <a:pt x="317483" y="118088"/>
                    <a:pt x="309094" y="98239"/>
                  </a:cubicBezTo>
                  <a:cubicBezTo>
                    <a:pt x="301009" y="79090"/>
                    <a:pt x="289398" y="61856"/>
                    <a:pt x="274626" y="47114"/>
                  </a:cubicBezTo>
                  <a:cubicBezTo>
                    <a:pt x="259853" y="32372"/>
                    <a:pt x="242649" y="20731"/>
                    <a:pt x="223500" y="12645"/>
                  </a:cubicBezTo>
                  <a:cubicBezTo>
                    <a:pt x="203652" y="4256"/>
                    <a:pt x="182618" y="1"/>
                    <a:pt x="160885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31"/>
            <p:cNvSpPr/>
            <p:nvPr/>
          </p:nvSpPr>
          <p:spPr>
            <a:xfrm>
              <a:off x="1787525" y="-755050"/>
              <a:ext cx="6950775" cy="6951500"/>
            </a:xfrm>
            <a:custGeom>
              <a:avLst/>
              <a:gdLst/>
              <a:ahLst/>
              <a:cxnLst/>
              <a:rect l="l" t="t" r="r" b="b"/>
              <a:pathLst>
                <a:path w="278031" h="278060" extrusionOk="0">
                  <a:moveTo>
                    <a:pt x="139031" y="3800"/>
                  </a:moveTo>
                  <a:cubicBezTo>
                    <a:pt x="175141" y="3800"/>
                    <a:pt x="209123" y="17874"/>
                    <a:pt x="234656" y="43406"/>
                  </a:cubicBezTo>
                  <a:cubicBezTo>
                    <a:pt x="260188" y="68969"/>
                    <a:pt x="274231" y="102890"/>
                    <a:pt x="274231" y="139030"/>
                  </a:cubicBezTo>
                  <a:cubicBezTo>
                    <a:pt x="274231" y="175171"/>
                    <a:pt x="260188" y="209153"/>
                    <a:pt x="234656" y="234685"/>
                  </a:cubicBezTo>
                  <a:cubicBezTo>
                    <a:pt x="209093" y="260187"/>
                    <a:pt x="175110" y="274260"/>
                    <a:pt x="139031" y="274260"/>
                  </a:cubicBezTo>
                  <a:cubicBezTo>
                    <a:pt x="102921" y="274260"/>
                    <a:pt x="68969" y="260187"/>
                    <a:pt x="43406" y="234716"/>
                  </a:cubicBezTo>
                  <a:cubicBezTo>
                    <a:pt x="17904" y="209153"/>
                    <a:pt x="3831" y="175201"/>
                    <a:pt x="3831" y="139091"/>
                  </a:cubicBezTo>
                  <a:cubicBezTo>
                    <a:pt x="3831" y="102951"/>
                    <a:pt x="17904" y="68969"/>
                    <a:pt x="43406" y="43436"/>
                  </a:cubicBezTo>
                  <a:cubicBezTo>
                    <a:pt x="68969" y="17874"/>
                    <a:pt x="102921" y="3800"/>
                    <a:pt x="139031" y="3800"/>
                  </a:cubicBezTo>
                  <a:close/>
                  <a:moveTo>
                    <a:pt x="139031" y="1"/>
                  </a:moveTo>
                  <a:cubicBezTo>
                    <a:pt x="120246" y="1"/>
                    <a:pt x="102039" y="3709"/>
                    <a:pt x="84926" y="10943"/>
                  </a:cubicBezTo>
                  <a:cubicBezTo>
                    <a:pt x="68361" y="17934"/>
                    <a:pt x="53497" y="27995"/>
                    <a:pt x="40731" y="40761"/>
                  </a:cubicBezTo>
                  <a:cubicBezTo>
                    <a:pt x="27965" y="53497"/>
                    <a:pt x="17934" y="68361"/>
                    <a:pt x="10943" y="84926"/>
                  </a:cubicBezTo>
                  <a:cubicBezTo>
                    <a:pt x="3679" y="102069"/>
                    <a:pt x="1" y="120276"/>
                    <a:pt x="1" y="139030"/>
                  </a:cubicBezTo>
                  <a:cubicBezTo>
                    <a:pt x="1" y="157815"/>
                    <a:pt x="3679" y="176022"/>
                    <a:pt x="10943" y="193134"/>
                  </a:cubicBezTo>
                  <a:cubicBezTo>
                    <a:pt x="17934" y="209700"/>
                    <a:pt x="27965" y="224563"/>
                    <a:pt x="40731" y="237330"/>
                  </a:cubicBezTo>
                  <a:cubicBezTo>
                    <a:pt x="53497" y="250096"/>
                    <a:pt x="68361" y="260126"/>
                    <a:pt x="84926" y="267117"/>
                  </a:cubicBezTo>
                  <a:cubicBezTo>
                    <a:pt x="102039" y="274382"/>
                    <a:pt x="120246" y="278060"/>
                    <a:pt x="139031" y="278060"/>
                  </a:cubicBezTo>
                  <a:cubicBezTo>
                    <a:pt x="157785" y="278060"/>
                    <a:pt x="175992" y="274412"/>
                    <a:pt x="193135" y="267117"/>
                  </a:cubicBezTo>
                  <a:cubicBezTo>
                    <a:pt x="209670" y="260126"/>
                    <a:pt x="224534" y="250096"/>
                    <a:pt x="237300" y="237330"/>
                  </a:cubicBezTo>
                  <a:cubicBezTo>
                    <a:pt x="250066" y="224563"/>
                    <a:pt x="260097" y="209700"/>
                    <a:pt x="267088" y="193134"/>
                  </a:cubicBezTo>
                  <a:cubicBezTo>
                    <a:pt x="274352" y="176022"/>
                    <a:pt x="278030" y="157815"/>
                    <a:pt x="278030" y="139030"/>
                  </a:cubicBezTo>
                  <a:cubicBezTo>
                    <a:pt x="278030" y="120276"/>
                    <a:pt x="274352" y="102069"/>
                    <a:pt x="267088" y="84926"/>
                  </a:cubicBezTo>
                  <a:cubicBezTo>
                    <a:pt x="260097" y="68361"/>
                    <a:pt x="250066" y="53528"/>
                    <a:pt x="237300" y="40761"/>
                  </a:cubicBezTo>
                  <a:cubicBezTo>
                    <a:pt x="224534" y="27965"/>
                    <a:pt x="209701" y="17934"/>
                    <a:pt x="193135" y="10943"/>
                  </a:cubicBezTo>
                  <a:cubicBezTo>
                    <a:pt x="175992" y="3709"/>
                    <a:pt x="157785" y="1"/>
                    <a:pt x="139031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31"/>
            <p:cNvSpPr/>
            <p:nvPr/>
          </p:nvSpPr>
          <p:spPr>
            <a:xfrm>
              <a:off x="2333125" y="-208675"/>
              <a:ext cx="5859575" cy="5860300"/>
            </a:xfrm>
            <a:custGeom>
              <a:avLst/>
              <a:gdLst/>
              <a:ahLst/>
              <a:cxnLst/>
              <a:rect l="l" t="t" r="r" b="b"/>
              <a:pathLst>
                <a:path w="234383" h="234412" extrusionOk="0">
                  <a:moveTo>
                    <a:pt x="117207" y="3800"/>
                  </a:moveTo>
                  <a:cubicBezTo>
                    <a:pt x="147481" y="3800"/>
                    <a:pt x="175962" y="15593"/>
                    <a:pt x="197360" y="37022"/>
                  </a:cubicBezTo>
                  <a:cubicBezTo>
                    <a:pt x="218789" y="58390"/>
                    <a:pt x="230583" y="86901"/>
                    <a:pt x="230583" y="117175"/>
                  </a:cubicBezTo>
                  <a:cubicBezTo>
                    <a:pt x="230583" y="147449"/>
                    <a:pt x="218789" y="175930"/>
                    <a:pt x="197360" y="197359"/>
                  </a:cubicBezTo>
                  <a:cubicBezTo>
                    <a:pt x="175962" y="218788"/>
                    <a:pt x="147481" y="230551"/>
                    <a:pt x="117207" y="230551"/>
                  </a:cubicBezTo>
                  <a:cubicBezTo>
                    <a:pt x="86902" y="230551"/>
                    <a:pt x="58452" y="218788"/>
                    <a:pt x="37023" y="197359"/>
                  </a:cubicBezTo>
                  <a:cubicBezTo>
                    <a:pt x="15594" y="175960"/>
                    <a:pt x="3831" y="147480"/>
                    <a:pt x="3831" y="117175"/>
                  </a:cubicBezTo>
                  <a:cubicBezTo>
                    <a:pt x="3831" y="86901"/>
                    <a:pt x="15594" y="58451"/>
                    <a:pt x="37023" y="37022"/>
                  </a:cubicBezTo>
                  <a:cubicBezTo>
                    <a:pt x="58422" y="15593"/>
                    <a:pt x="86902" y="3800"/>
                    <a:pt x="117207" y="3800"/>
                  </a:cubicBezTo>
                  <a:close/>
                  <a:moveTo>
                    <a:pt x="117207" y="0"/>
                  </a:moveTo>
                  <a:cubicBezTo>
                    <a:pt x="85899" y="0"/>
                    <a:pt x="56446" y="12189"/>
                    <a:pt x="34318" y="34347"/>
                  </a:cubicBezTo>
                  <a:cubicBezTo>
                    <a:pt x="12220" y="56506"/>
                    <a:pt x="1" y="85898"/>
                    <a:pt x="1" y="117206"/>
                  </a:cubicBezTo>
                  <a:cubicBezTo>
                    <a:pt x="1" y="148513"/>
                    <a:pt x="12159" y="177966"/>
                    <a:pt x="34318" y="200094"/>
                  </a:cubicBezTo>
                  <a:cubicBezTo>
                    <a:pt x="56476" y="222192"/>
                    <a:pt x="85899" y="234411"/>
                    <a:pt x="117207" y="234411"/>
                  </a:cubicBezTo>
                  <a:cubicBezTo>
                    <a:pt x="148514" y="234411"/>
                    <a:pt x="177907" y="222162"/>
                    <a:pt x="200065" y="200064"/>
                  </a:cubicBezTo>
                  <a:cubicBezTo>
                    <a:pt x="222224" y="177936"/>
                    <a:pt x="234382" y="148483"/>
                    <a:pt x="234382" y="117175"/>
                  </a:cubicBezTo>
                  <a:cubicBezTo>
                    <a:pt x="234382" y="85868"/>
                    <a:pt x="222224" y="56445"/>
                    <a:pt x="200065" y="34317"/>
                  </a:cubicBezTo>
                  <a:cubicBezTo>
                    <a:pt x="177907" y="12189"/>
                    <a:pt x="148514" y="0"/>
                    <a:pt x="117207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31"/>
            <p:cNvSpPr/>
            <p:nvPr/>
          </p:nvSpPr>
          <p:spPr>
            <a:xfrm>
              <a:off x="2878750" y="336925"/>
              <a:ext cx="4768350" cy="4768325"/>
            </a:xfrm>
            <a:custGeom>
              <a:avLst/>
              <a:gdLst/>
              <a:ahLst/>
              <a:cxnLst/>
              <a:rect l="l" t="t" r="r" b="b"/>
              <a:pathLst>
                <a:path w="190734" h="190733" extrusionOk="0">
                  <a:moveTo>
                    <a:pt x="95382" y="3800"/>
                  </a:moveTo>
                  <a:cubicBezTo>
                    <a:pt x="119850" y="3800"/>
                    <a:pt x="142829" y="13344"/>
                    <a:pt x="160125" y="30609"/>
                  </a:cubicBezTo>
                  <a:cubicBezTo>
                    <a:pt x="177389" y="47904"/>
                    <a:pt x="186934" y="70883"/>
                    <a:pt x="186934" y="95351"/>
                  </a:cubicBezTo>
                  <a:cubicBezTo>
                    <a:pt x="186934" y="119820"/>
                    <a:pt x="177389" y="142799"/>
                    <a:pt x="160125" y="160094"/>
                  </a:cubicBezTo>
                  <a:cubicBezTo>
                    <a:pt x="142829" y="177389"/>
                    <a:pt x="119850" y="186933"/>
                    <a:pt x="95382" y="186933"/>
                  </a:cubicBezTo>
                  <a:cubicBezTo>
                    <a:pt x="70913" y="186933"/>
                    <a:pt x="47904" y="177389"/>
                    <a:pt x="30639" y="160094"/>
                  </a:cubicBezTo>
                  <a:cubicBezTo>
                    <a:pt x="13344" y="142829"/>
                    <a:pt x="3800" y="119789"/>
                    <a:pt x="3800" y="95351"/>
                  </a:cubicBezTo>
                  <a:cubicBezTo>
                    <a:pt x="3800" y="70944"/>
                    <a:pt x="13344" y="47904"/>
                    <a:pt x="30639" y="30609"/>
                  </a:cubicBezTo>
                  <a:cubicBezTo>
                    <a:pt x="47904" y="13344"/>
                    <a:pt x="70913" y="3800"/>
                    <a:pt x="95382" y="3800"/>
                  </a:cubicBezTo>
                  <a:close/>
                  <a:moveTo>
                    <a:pt x="95382" y="0"/>
                  </a:moveTo>
                  <a:cubicBezTo>
                    <a:pt x="69910" y="0"/>
                    <a:pt x="45928" y="9909"/>
                    <a:pt x="27934" y="27934"/>
                  </a:cubicBezTo>
                  <a:cubicBezTo>
                    <a:pt x="9909" y="45928"/>
                    <a:pt x="0" y="69880"/>
                    <a:pt x="0" y="95351"/>
                  </a:cubicBezTo>
                  <a:cubicBezTo>
                    <a:pt x="0" y="120853"/>
                    <a:pt x="9909" y="144805"/>
                    <a:pt x="27934" y="162799"/>
                  </a:cubicBezTo>
                  <a:cubicBezTo>
                    <a:pt x="45928" y="180793"/>
                    <a:pt x="69910" y="190733"/>
                    <a:pt x="95382" y="190733"/>
                  </a:cubicBezTo>
                  <a:cubicBezTo>
                    <a:pt x="120853" y="190733"/>
                    <a:pt x="144805" y="180793"/>
                    <a:pt x="162799" y="162799"/>
                  </a:cubicBezTo>
                  <a:cubicBezTo>
                    <a:pt x="180824" y="144805"/>
                    <a:pt x="190733" y="120823"/>
                    <a:pt x="190733" y="95351"/>
                  </a:cubicBezTo>
                  <a:cubicBezTo>
                    <a:pt x="190733" y="69910"/>
                    <a:pt x="180824" y="45928"/>
                    <a:pt x="162799" y="27934"/>
                  </a:cubicBezTo>
                  <a:cubicBezTo>
                    <a:pt x="144805" y="9909"/>
                    <a:pt x="120823" y="0"/>
                    <a:pt x="95382" y="0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31"/>
            <p:cNvSpPr/>
            <p:nvPr/>
          </p:nvSpPr>
          <p:spPr>
            <a:xfrm>
              <a:off x="3425100" y="883275"/>
              <a:ext cx="3675625" cy="3675625"/>
            </a:xfrm>
            <a:custGeom>
              <a:avLst/>
              <a:gdLst/>
              <a:ahLst/>
              <a:cxnLst/>
              <a:rect l="l" t="t" r="r" b="b"/>
              <a:pathLst>
                <a:path w="147025" h="147025" extrusionOk="0">
                  <a:moveTo>
                    <a:pt x="73528" y="3800"/>
                  </a:moveTo>
                  <a:cubicBezTo>
                    <a:pt x="111978" y="3800"/>
                    <a:pt x="143225" y="35047"/>
                    <a:pt x="143225" y="73497"/>
                  </a:cubicBezTo>
                  <a:cubicBezTo>
                    <a:pt x="143225" y="111948"/>
                    <a:pt x="111978" y="143225"/>
                    <a:pt x="73528" y="143225"/>
                  </a:cubicBezTo>
                  <a:cubicBezTo>
                    <a:pt x="35077" y="143225"/>
                    <a:pt x="3800" y="111948"/>
                    <a:pt x="3800" y="73497"/>
                  </a:cubicBezTo>
                  <a:cubicBezTo>
                    <a:pt x="3800" y="35047"/>
                    <a:pt x="35077" y="3800"/>
                    <a:pt x="73528" y="3800"/>
                  </a:cubicBezTo>
                  <a:close/>
                  <a:moveTo>
                    <a:pt x="73528" y="1"/>
                  </a:moveTo>
                  <a:cubicBezTo>
                    <a:pt x="32980" y="1"/>
                    <a:pt x="1" y="32950"/>
                    <a:pt x="1" y="73497"/>
                  </a:cubicBezTo>
                  <a:cubicBezTo>
                    <a:pt x="1" y="114045"/>
                    <a:pt x="32980" y="147024"/>
                    <a:pt x="73528" y="147024"/>
                  </a:cubicBezTo>
                  <a:cubicBezTo>
                    <a:pt x="114045" y="147024"/>
                    <a:pt x="147025" y="114045"/>
                    <a:pt x="147025" y="73497"/>
                  </a:cubicBezTo>
                  <a:cubicBezTo>
                    <a:pt x="147025" y="32950"/>
                    <a:pt x="114045" y="1"/>
                    <a:pt x="73528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31"/>
            <p:cNvSpPr/>
            <p:nvPr/>
          </p:nvSpPr>
          <p:spPr>
            <a:xfrm>
              <a:off x="3971475" y="1430400"/>
              <a:ext cx="2583650" cy="2583650"/>
            </a:xfrm>
            <a:custGeom>
              <a:avLst/>
              <a:gdLst/>
              <a:ahLst/>
              <a:cxnLst/>
              <a:rect l="l" t="t" r="r" b="b"/>
              <a:pathLst>
                <a:path w="103346" h="103346" extrusionOk="0">
                  <a:moveTo>
                    <a:pt x="51673" y="3739"/>
                  </a:moveTo>
                  <a:cubicBezTo>
                    <a:pt x="78056" y="3739"/>
                    <a:pt x="99546" y="25199"/>
                    <a:pt x="99546" y="51612"/>
                  </a:cubicBezTo>
                  <a:cubicBezTo>
                    <a:pt x="99546" y="78026"/>
                    <a:pt x="78056" y="99485"/>
                    <a:pt x="51673" y="99485"/>
                  </a:cubicBezTo>
                  <a:cubicBezTo>
                    <a:pt x="25259" y="99485"/>
                    <a:pt x="3800" y="78026"/>
                    <a:pt x="3800" y="51612"/>
                  </a:cubicBezTo>
                  <a:cubicBezTo>
                    <a:pt x="3800" y="25229"/>
                    <a:pt x="25259" y="3739"/>
                    <a:pt x="51673" y="3739"/>
                  </a:cubicBezTo>
                  <a:close/>
                  <a:moveTo>
                    <a:pt x="51673" y="1"/>
                  </a:moveTo>
                  <a:cubicBezTo>
                    <a:pt x="23162" y="1"/>
                    <a:pt x="0" y="23162"/>
                    <a:pt x="0" y="51673"/>
                  </a:cubicBezTo>
                  <a:cubicBezTo>
                    <a:pt x="0" y="80154"/>
                    <a:pt x="23162" y="103346"/>
                    <a:pt x="51673" y="103346"/>
                  </a:cubicBezTo>
                  <a:cubicBezTo>
                    <a:pt x="80154" y="103346"/>
                    <a:pt x="103345" y="80154"/>
                    <a:pt x="103345" y="51673"/>
                  </a:cubicBezTo>
                  <a:cubicBezTo>
                    <a:pt x="103345" y="23162"/>
                    <a:pt x="80154" y="1"/>
                    <a:pt x="51673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31"/>
            <p:cNvSpPr/>
            <p:nvPr/>
          </p:nvSpPr>
          <p:spPr>
            <a:xfrm>
              <a:off x="4516300" y="1974475"/>
              <a:ext cx="1493225" cy="1493225"/>
            </a:xfrm>
            <a:custGeom>
              <a:avLst/>
              <a:gdLst/>
              <a:ahLst/>
              <a:cxnLst/>
              <a:rect l="l" t="t" r="r" b="b"/>
              <a:pathLst>
                <a:path w="59729" h="59729" extrusionOk="0">
                  <a:moveTo>
                    <a:pt x="29880" y="3800"/>
                  </a:moveTo>
                  <a:cubicBezTo>
                    <a:pt x="44227" y="3800"/>
                    <a:pt x="55929" y="15503"/>
                    <a:pt x="55929" y="29849"/>
                  </a:cubicBezTo>
                  <a:cubicBezTo>
                    <a:pt x="55929" y="44226"/>
                    <a:pt x="44227" y="55929"/>
                    <a:pt x="29880" y="55929"/>
                  </a:cubicBezTo>
                  <a:cubicBezTo>
                    <a:pt x="15503" y="55929"/>
                    <a:pt x="3800" y="44226"/>
                    <a:pt x="3800" y="29849"/>
                  </a:cubicBezTo>
                  <a:cubicBezTo>
                    <a:pt x="3800" y="15503"/>
                    <a:pt x="15503" y="3800"/>
                    <a:pt x="29880" y="3800"/>
                  </a:cubicBezTo>
                  <a:close/>
                  <a:moveTo>
                    <a:pt x="29880" y="1"/>
                  </a:moveTo>
                  <a:cubicBezTo>
                    <a:pt x="13405" y="1"/>
                    <a:pt x="1" y="13405"/>
                    <a:pt x="1" y="29849"/>
                  </a:cubicBezTo>
                  <a:cubicBezTo>
                    <a:pt x="1" y="46324"/>
                    <a:pt x="13405" y="59728"/>
                    <a:pt x="29880" y="59728"/>
                  </a:cubicBezTo>
                  <a:cubicBezTo>
                    <a:pt x="46354" y="59728"/>
                    <a:pt x="59728" y="46324"/>
                    <a:pt x="59728" y="29849"/>
                  </a:cubicBezTo>
                  <a:cubicBezTo>
                    <a:pt x="59728" y="13405"/>
                    <a:pt x="46324" y="1"/>
                    <a:pt x="29880" y="1"/>
                  </a:cubicBezTo>
                  <a:close/>
                </a:path>
              </a:pathLst>
            </a:custGeom>
            <a:solidFill>
              <a:srgbClr val="201A4A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3" name="Google Shape;1333;p31"/>
          <p:cNvGrpSpPr/>
          <p:nvPr/>
        </p:nvGrpSpPr>
        <p:grpSpPr>
          <a:xfrm>
            <a:off x="202145" y="258263"/>
            <a:ext cx="11191505" cy="6398891"/>
            <a:chOff x="151608" y="193697"/>
            <a:chExt cx="8393629" cy="4799168"/>
          </a:xfrm>
        </p:grpSpPr>
        <p:grpSp>
          <p:nvGrpSpPr>
            <p:cNvPr id="1334" name="Google Shape;1334;p31"/>
            <p:cNvGrpSpPr/>
            <p:nvPr/>
          </p:nvGrpSpPr>
          <p:grpSpPr>
            <a:xfrm>
              <a:off x="507337" y="193699"/>
              <a:ext cx="609540" cy="583574"/>
              <a:chOff x="3105300" y="593625"/>
              <a:chExt cx="256800" cy="245850"/>
            </a:xfrm>
          </p:grpSpPr>
          <p:sp>
            <p:nvSpPr>
              <p:cNvPr id="1335" name="Google Shape;1335;p31"/>
              <p:cNvSpPr/>
              <p:nvPr/>
            </p:nvSpPr>
            <p:spPr>
              <a:xfrm>
                <a:off x="3130975" y="695850"/>
                <a:ext cx="109875" cy="109875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4395" extrusionOk="0">
                    <a:moveTo>
                      <a:pt x="1" y="1"/>
                    </a:moveTo>
                    <a:lnTo>
                      <a:pt x="1" y="4394"/>
                    </a:lnTo>
                    <a:lnTo>
                      <a:pt x="4394" y="4394"/>
                    </a:lnTo>
                    <a:lnTo>
                      <a:pt x="439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31"/>
              <p:cNvSpPr/>
              <p:nvPr/>
            </p:nvSpPr>
            <p:spPr>
              <a:xfrm>
                <a:off x="3202300" y="765275"/>
                <a:ext cx="74200" cy="74200"/>
              </a:xfrm>
              <a:custGeom>
                <a:avLst/>
                <a:gdLst/>
                <a:ahLst/>
                <a:cxnLst/>
                <a:rect l="l" t="t" r="r" b="b"/>
                <a:pathLst>
                  <a:path w="2968" h="2968" extrusionOk="0">
                    <a:moveTo>
                      <a:pt x="1" y="1"/>
                    </a:moveTo>
                    <a:lnTo>
                      <a:pt x="1" y="2968"/>
                    </a:lnTo>
                    <a:lnTo>
                      <a:pt x="2968" y="2968"/>
                    </a:lnTo>
                    <a:lnTo>
                      <a:pt x="296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31"/>
              <p:cNvSpPr/>
              <p:nvPr/>
            </p:nvSpPr>
            <p:spPr>
              <a:xfrm>
                <a:off x="3293125" y="652575"/>
                <a:ext cx="68975" cy="68975"/>
              </a:xfrm>
              <a:custGeom>
                <a:avLst/>
                <a:gdLst/>
                <a:ahLst/>
                <a:cxnLst/>
                <a:rect l="l" t="t" r="r" b="b"/>
                <a:pathLst>
                  <a:path w="2759" h="2759" extrusionOk="0">
                    <a:moveTo>
                      <a:pt x="1" y="1"/>
                    </a:moveTo>
                    <a:lnTo>
                      <a:pt x="1" y="2759"/>
                    </a:lnTo>
                    <a:lnTo>
                      <a:pt x="2759" y="2759"/>
                    </a:lnTo>
                    <a:lnTo>
                      <a:pt x="275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31"/>
              <p:cNvSpPr/>
              <p:nvPr/>
            </p:nvSpPr>
            <p:spPr>
              <a:xfrm>
                <a:off x="3105300" y="593625"/>
                <a:ext cx="35675" cy="35675"/>
              </a:xfrm>
              <a:custGeom>
                <a:avLst/>
                <a:gdLst/>
                <a:ahLst/>
                <a:cxnLst/>
                <a:rect l="l" t="t" r="r" b="b"/>
                <a:pathLst>
                  <a:path w="1427" h="1427" extrusionOk="0">
                    <a:moveTo>
                      <a:pt x="0" y="0"/>
                    </a:moveTo>
                    <a:lnTo>
                      <a:pt x="0" y="1427"/>
                    </a:lnTo>
                    <a:lnTo>
                      <a:pt x="1427" y="1427"/>
                    </a:lnTo>
                    <a:lnTo>
                      <a:pt x="142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39" name="Google Shape;1339;p31"/>
            <p:cNvGrpSpPr/>
            <p:nvPr/>
          </p:nvGrpSpPr>
          <p:grpSpPr>
            <a:xfrm>
              <a:off x="7913328" y="1157702"/>
              <a:ext cx="631910" cy="457789"/>
              <a:chOff x="691339" y="-641130"/>
              <a:chExt cx="254310" cy="184228"/>
            </a:xfrm>
          </p:grpSpPr>
          <p:sp>
            <p:nvSpPr>
              <p:cNvPr id="1340" name="Google Shape;1340;p31"/>
              <p:cNvSpPr/>
              <p:nvPr/>
            </p:nvSpPr>
            <p:spPr>
              <a:xfrm>
                <a:off x="888549" y="-641130"/>
                <a:ext cx="57100" cy="57100"/>
              </a:xfrm>
              <a:custGeom>
                <a:avLst/>
                <a:gdLst/>
                <a:ahLst/>
                <a:cxnLst/>
                <a:rect l="l" t="t" r="r" b="b"/>
                <a:pathLst>
                  <a:path w="2284" h="2284" extrusionOk="0">
                    <a:moveTo>
                      <a:pt x="1" y="1"/>
                    </a:moveTo>
                    <a:lnTo>
                      <a:pt x="1" y="2283"/>
                    </a:lnTo>
                    <a:lnTo>
                      <a:pt x="2283" y="2283"/>
                    </a:lnTo>
                    <a:lnTo>
                      <a:pt x="228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31"/>
              <p:cNvSpPr/>
              <p:nvPr/>
            </p:nvSpPr>
            <p:spPr>
              <a:xfrm>
                <a:off x="691339" y="-590527"/>
                <a:ext cx="103700" cy="104150"/>
              </a:xfrm>
              <a:custGeom>
                <a:avLst/>
                <a:gdLst/>
                <a:ahLst/>
                <a:cxnLst/>
                <a:rect l="l" t="t" r="r" b="b"/>
                <a:pathLst>
                  <a:path w="4148" h="4166" extrusionOk="0">
                    <a:moveTo>
                      <a:pt x="1" y="0"/>
                    </a:moveTo>
                    <a:lnTo>
                      <a:pt x="1" y="4166"/>
                    </a:lnTo>
                    <a:lnTo>
                      <a:pt x="4147" y="4166"/>
                    </a:lnTo>
                    <a:lnTo>
                      <a:pt x="414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31"/>
              <p:cNvSpPr/>
              <p:nvPr/>
            </p:nvSpPr>
            <p:spPr>
              <a:xfrm>
                <a:off x="753639" y="-528252"/>
                <a:ext cx="71350" cy="71350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2854" extrusionOk="0">
                    <a:moveTo>
                      <a:pt x="1" y="1"/>
                    </a:moveTo>
                    <a:lnTo>
                      <a:pt x="1" y="2854"/>
                    </a:lnTo>
                    <a:lnTo>
                      <a:pt x="2854" y="2854"/>
                    </a:lnTo>
                    <a:lnTo>
                      <a:pt x="285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43" name="Google Shape;1343;p31"/>
            <p:cNvGrpSpPr/>
            <p:nvPr/>
          </p:nvGrpSpPr>
          <p:grpSpPr>
            <a:xfrm>
              <a:off x="342634" y="4343584"/>
              <a:ext cx="648306" cy="649281"/>
              <a:chOff x="5022684" y="4300597"/>
              <a:chExt cx="648306" cy="649281"/>
            </a:xfrm>
          </p:grpSpPr>
          <p:sp>
            <p:nvSpPr>
              <p:cNvPr id="1344" name="Google Shape;1344;p31"/>
              <p:cNvSpPr/>
              <p:nvPr/>
            </p:nvSpPr>
            <p:spPr>
              <a:xfrm>
                <a:off x="5022684" y="4300597"/>
                <a:ext cx="235516" cy="235528"/>
              </a:xfrm>
              <a:custGeom>
                <a:avLst/>
                <a:gdLst/>
                <a:ahLst/>
                <a:cxnLst/>
                <a:rect l="l" t="t" r="r" b="b"/>
                <a:pathLst>
                  <a:path w="4851" h="4851" extrusionOk="0">
                    <a:moveTo>
                      <a:pt x="0" y="1"/>
                    </a:moveTo>
                    <a:lnTo>
                      <a:pt x="0" y="4851"/>
                    </a:lnTo>
                    <a:lnTo>
                      <a:pt x="4850" y="4851"/>
                    </a:lnTo>
                    <a:lnTo>
                      <a:pt x="485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31"/>
              <p:cNvSpPr/>
              <p:nvPr/>
            </p:nvSpPr>
            <p:spPr>
              <a:xfrm>
                <a:off x="5157512" y="4434502"/>
                <a:ext cx="166235" cy="166292"/>
              </a:xfrm>
              <a:custGeom>
                <a:avLst/>
                <a:gdLst/>
                <a:ahLst/>
                <a:cxnLst/>
                <a:rect l="l" t="t" r="r" b="b"/>
                <a:pathLst>
                  <a:path w="3424" h="3425" extrusionOk="0">
                    <a:moveTo>
                      <a:pt x="0" y="1"/>
                    </a:moveTo>
                    <a:lnTo>
                      <a:pt x="0" y="3424"/>
                    </a:lnTo>
                    <a:lnTo>
                      <a:pt x="3424" y="3424"/>
                    </a:lnTo>
                    <a:lnTo>
                      <a:pt x="342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31"/>
              <p:cNvSpPr/>
              <p:nvPr/>
            </p:nvSpPr>
            <p:spPr>
              <a:xfrm>
                <a:off x="5569375" y="4434502"/>
                <a:ext cx="101615" cy="101620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2093" extrusionOk="0">
                    <a:moveTo>
                      <a:pt x="0" y="1"/>
                    </a:moveTo>
                    <a:lnTo>
                      <a:pt x="0" y="2093"/>
                    </a:lnTo>
                    <a:lnTo>
                      <a:pt x="2093" y="2093"/>
                    </a:lnTo>
                    <a:lnTo>
                      <a:pt x="209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31"/>
              <p:cNvSpPr/>
              <p:nvPr/>
            </p:nvSpPr>
            <p:spPr>
              <a:xfrm>
                <a:off x="5294185" y="4811309"/>
                <a:ext cx="138562" cy="138569"/>
              </a:xfrm>
              <a:custGeom>
                <a:avLst/>
                <a:gdLst/>
                <a:ahLst/>
                <a:cxnLst/>
                <a:rect l="l" t="t" r="r" b="b"/>
                <a:pathLst>
                  <a:path w="2854" h="2854" extrusionOk="0">
                    <a:moveTo>
                      <a:pt x="0" y="0"/>
                    </a:moveTo>
                    <a:lnTo>
                      <a:pt x="0" y="2853"/>
                    </a:lnTo>
                    <a:lnTo>
                      <a:pt x="2853" y="2853"/>
                    </a:lnTo>
                    <a:lnTo>
                      <a:pt x="285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48" name="Google Shape;1348;p31"/>
            <p:cNvSpPr/>
            <p:nvPr/>
          </p:nvSpPr>
          <p:spPr>
            <a:xfrm>
              <a:off x="7913330" y="193697"/>
              <a:ext cx="175087" cy="191303"/>
            </a:xfrm>
            <a:custGeom>
              <a:avLst/>
              <a:gdLst/>
              <a:ahLst/>
              <a:cxnLst/>
              <a:rect l="l" t="t" r="r" b="b"/>
              <a:pathLst>
                <a:path w="6338" h="6925" extrusionOk="0">
                  <a:moveTo>
                    <a:pt x="749" y="0"/>
                  </a:moveTo>
                  <a:cubicBezTo>
                    <a:pt x="358" y="0"/>
                    <a:pt x="0" y="307"/>
                    <a:pt x="0" y="708"/>
                  </a:cubicBezTo>
                  <a:lnTo>
                    <a:pt x="0" y="6179"/>
                  </a:lnTo>
                  <a:cubicBezTo>
                    <a:pt x="0" y="6626"/>
                    <a:pt x="351" y="6925"/>
                    <a:pt x="737" y="6925"/>
                  </a:cubicBezTo>
                  <a:cubicBezTo>
                    <a:pt x="870" y="6925"/>
                    <a:pt x="1006" y="6890"/>
                    <a:pt x="1134" y="6813"/>
                  </a:cubicBezTo>
                  <a:lnTo>
                    <a:pt x="5838" y="4111"/>
                  </a:lnTo>
                  <a:cubicBezTo>
                    <a:pt x="6338" y="3811"/>
                    <a:pt x="6338" y="3077"/>
                    <a:pt x="5838" y="2810"/>
                  </a:cubicBezTo>
                  <a:lnTo>
                    <a:pt x="1134" y="108"/>
                  </a:lnTo>
                  <a:cubicBezTo>
                    <a:pt x="1010" y="34"/>
                    <a:pt x="878" y="0"/>
                    <a:pt x="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49" name="Google Shape;1349;p31"/>
            <p:cNvGrpSpPr/>
            <p:nvPr/>
          </p:nvGrpSpPr>
          <p:grpSpPr>
            <a:xfrm>
              <a:off x="151608" y="1402587"/>
              <a:ext cx="355724" cy="1888212"/>
              <a:chOff x="124471" y="1153724"/>
              <a:chExt cx="355724" cy="1888212"/>
            </a:xfrm>
          </p:grpSpPr>
          <p:sp>
            <p:nvSpPr>
              <p:cNvPr id="1350" name="Google Shape;1350;p31"/>
              <p:cNvSpPr/>
              <p:nvPr/>
            </p:nvSpPr>
            <p:spPr>
              <a:xfrm>
                <a:off x="224005" y="1153724"/>
                <a:ext cx="15691" cy="21290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07" extrusionOk="0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31"/>
              <p:cNvSpPr/>
              <p:nvPr/>
            </p:nvSpPr>
            <p:spPr>
              <a:xfrm>
                <a:off x="124471" y="1251407"/>
                <a:ext cx="212906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68" extrusionOk="0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31"/>
              <p:cNvSpPr/>
              <p:nvPr/>
            </p:nvSpPr>
            <p:spPr>
              <a:xfrm>
                <a:off x="323843" y="1395556"/>
                <a:ext cx="155446" cy="160916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5825" extrusionOk="0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31"/>
              <p:cNvSpPr/>
              <p:nvPr/>
            </p:nvSpPr>
            <p:spPr>
              <a:xfrm>
                <a:off x="250712" y="2821681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31"/>
              <p:cNvSpPr/>
              <p:nvPr/>
            </p:nvSpPr>
            <p:spPr>
              <a:xfrm>
                <a:off x="394474" y="2956216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55" name="Google Shape;1355;p31"/>
            <p:cNvGrpSpPr/>
            <p:nvPr/>
          </p:nvGrpSpPr>
          <p:grpSpPr>
            <a:xfrm>
              <a:off x="5669774" y="4743018"/>
              <a:ext cx="229483" cy="220256"/>
              <a:chOff x="250712" y="2821681"/>
              <a:chExt cx="229483" cy="220256"/>
            </a:xfrm>
          </p:grpSpPr>
          <p:sp>
            <p:nvSpPr>
              <p:cNvPr id="1356" name="Google Shape;1356;p31"/>
              <p:cNvSpPr/>
              <p:nvPr/>
            </p:nvSpPr>
            <p:spPr>
              <a:xfrm>
                <a:off x="250712" y="2821681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31"/>
              <p:cNvSpPr/>
              <p:nvPr/>
            </p:nvSpPr>
            <p:spPr>
              <a:xfrm>
                <a:off x="394474" y="2956216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358" name="Google Shape;1358;p31"/>
          <p:cNvGrpSpPr/>
          <p:nvPr/>
        </p:nvGrpSpPr>
        <p:grpSpPr>
          <a:xfrm>
            <a:off x="11678003" y="4401579"/>
            <a:ext cx="309824" cy="1298245"/>
            <a:chOff x="6656577" y="3252597"/>
            <a:chExt cx="232368" cy="973684"/>
          </a:xfrm>
        </p:grpSpPr>
        <p:sp>
          <p:nvSpPr>
            <p:cNvPr id="1359" name="Google Shape;1359;p31"/>
            <p:cNvSpPr/>
            <p:nvPr/>
          </p:nvSpPr>
          <p:spPr>
            <a:xfrm>
              <a:off x="6797232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69" y="3937"/>
                    <a:pt x="3936" y="3069"/>
                    <a:pt x="3936" y="1969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31"/>
            <p:cNvSpPr/>
            <p:nvPr/>
          </p:nvSpPr>
          <p:spPr>
            <a:xfrm>
              <a:off x="6797232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31"/>
            <p:cNvSpPr/>
            <p:nvPr/>
          </p:nvSpPr>
          <p:spPr>
            <a:xfrm>
              <a:off x="6797232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69" y="3936"/>
                    <a:pt x="3936" y="3036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31"/>
            <p:cNvSpPr/>
            <p:nvPr/>
          </p:nvSpPr>
          <p:spPr>
            <a:xfrm>
              <a:off x="6656577" y="325259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9"/>
                  </a:cubicBezTo>
                  <a:cubicBezTo>
                    <a:pt x="0" y="3069"/>
                    <a:pt x="901" y="3937"/>
                    <a:pt x="1968" y="3937"/>
                  </a:cubicBezTo>
                  <a:cubicBezTo>
                    <a:pt x="3036" y="3937"/>
                    <a:pt x="3937" y="3069"/>
                    <a:pt x="3937" y="1969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31"/>
            <p:cNvSpPr/>
            <p:nvPr/>
          </p:nvSpPr>
          <p:spPr>
            <a:xfrm>
              <a:off x="6656577" y="3434438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31"/>
            <p:cNvSpPr/>
            <p:nvPr/>
          </p:nvSpPr>
          <p:spPr>
            <a:xfrm>
              <a:off x="6656577" y="3617047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36"/>
                    <a:pt x="901" y="3936"/>
                    <a:pt x="1968" y="3936"/>
                  </a:cubicBezTo>
                  <a:cubicBezTo>
                    <a:pt x="3036" y="3936"/>
                    <a:pt x="3937" y="3036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31"/>
            <p:cNvSpPr/>
            <p:nvPr/>
          </p:nvSpPr>
          <p:spPr>
            <a:xfrm>
              <a:off x="6797232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69" y="3936"/>
                    <a:pt x="3936" y="3069"/>
                    <a:pt x="3936" y="1968"/>
                  </a:cubicBezTo>
                  <a:cubicBezTo>
                    <a:pt x="3936" y="901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31"/>
            <p:cNvSpPr/>
            <p:nvPr/>
          </p:nvSpPr>
          <p:spPr>
            <a:xfrm>
              <a:off x="6797232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69" y="3937"/>
                    <a:pt x="3936" y="3070"/>
                    <a:pt x="3936" y="1969"/>
                  </a:cubicBezTo>
                  <a:cubicBezTo>
                    <a:pt x="3936" y="902"/>
                    <a:pt x="3069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31"/>
            <p:cNvSpPr/>
            <p:nvPr/>
          </p:nvSpPr>
          <p:spPr>
            <a:xfrm>
              <a:off x="6798001" y="4135338"/>
              <a:ext cx="90944" cy="90944"/>
            </a:xfrm>
            <a:custGeom>
              <a:avLst/>
              <a:gdLst/>
              <a:ahLst/>
              <a:cxnLst/>
              <a:rect l="l" t="t" r="r" b="b"/>
              <a:pathLst>
                <a:path w="3904" h="3904" extrusionOk="0">
                  <a:moveTo>
                    <a:pt x="1935" y="0"/>
                  </a:moveTo>
                  <a:cubicBezTo>
                    <a:pt x="868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35" y="3903"/>
                  </a:cubicBezTo>
                  <a:cubicBezTo>
                    <a:pt x="3036" y="3903"/>
                    <a:pt x="3903" y="3036"/>
                    <a:pt x="3903" y="1935"/>
                  </a:cubicBezTo>
                  <a:cubicBezTo>
                    <a:pt x="3903" y="868"/>
                    <a:pt x="3036" y="0"/>
                    <a:pt x="1935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31"/>
            <p:cNvSpPr/>
            <p:nvPr/>
          </p:nvSpPr>
          <p:spPr>
            <a:xfrm>
              <a:off x="6656577" y="3769350"/>
              <a:ext cx="91712" cy="91712"/>
            </a:xfrm>
            <a:custGeom>
              <a:avLst/>
              <a:gdLst/>
              <a:ahLst/>
              <a:cxnLst/>
              <a:rect l="l" t="t" r="r" b="b"/>
              <a:pathLst>
                <a:path w="3937" h="3937" extrusionOk="0">
                  <a:moveTo>
                    <a:pt x="1968" y="0"/>
                  </a:moveTo>
                  <a:cubicBezTo>
                    <a:pt x="901" y="0"/>
                    <a:pt x="0" y="901"/>
                    <a:pt x="0" y="1968"/>
                  </a:cubicBezTo>
                  <a:cubicBezTo>
                    <a:pt x="0" y="3069"/>
                    <a:pt x="901" y="3936"/>
                    <a:pt x="1968" y="3936"/>
                  </a:cubicBezTo>
                  <a:cubicBezTo>
                    <a:pt x="3036" y="3936"/>
                    <a:pt x="3937" y="3069"/>
                    <a:pt x="3937" y="1968"/>
                  </a:cubicBezTo>
                  <a:cubicBezTo>
                    <a:pt x="3937" y="901"/>
                    <a:pt x="3036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31"/>
            <p:cNvSpPr/>
            <p:nvPr/>
          </p:nvSpPr>
          <p:spPr>
            <a:xfrm>
              <a:off x="6656577" y="3951936"/>
              <a:ext cx="91712" cy="91736"/>
            </a:xfrm>
            <a:custGeom>
              <a:avLst/>
              <a:gdLst/>
              <a:ahLst/>
              <a:cxnLst/>
              <a:rect l="l" t="t" r="r" b="b"/>
              <a:pathLst>
                <a:path w="3937" h="3938" extrusionOk="0">
                  <a:moveTo>
                    <a:pt x="1968" y="1"/>
                  </a:moveTo>
                  <a:cubicBezTo>
                    <a:pt x="901" y="1"/>
                    <a:pt x="0" y="902"/>
                    <a:pt x="0" y="1969"/>
                  </a:cubicBezTo>
                  <a:cubicBezTo>
                    <a:pt x="0" y="3070"/>
                    <a:pt x="901" y="3937"/>
                    <a:pt x="1968" y="3937"/>
                  </a:cubicBezTo>
                  <a:cubicBezTo>
                    <a:pt x="3036" y="3937"/>
                    <a:pt x="3937" y="3070"/>
                    <a:pt x="3937" y="1969"/>
                  </a:cubicBezTo>
                  <a:cubicBezTo>
                    <a:pt x="3937" y="902"/>
                    <a:pt x="3036" y="1"/>
                    <a:pt x="1968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31"/>
            <p:cNvSpPr/>
            <p:nvPr/>
          </p:nvSpPr>
          <p:spPr>
            <a:xfrm>
              <a:off x="6656577" y="4135338"/>
              <a:ext cx="91712" cy="90944"/>
            </a:xfrm>
            <a:custGeom>
              <a:avLst/>
              <a:gdLst/>
              <a:ahLst/>
              <a:cxnLst/>
              <a:rect l="l" t="t" r="r" b="b"/>
              <a:pathLst>
                <a:path w="3937" h="3904" extrusionOk="0">
                  <a:moveTo>
                    <a:pt x="1968" y="0"/>
                  </a:moveTo>
                  <a:cubicBezTo>
                    <a:pt x="901" y="0"/>
                    <a:pt x="0" y="868"/>
                    <a:pt x="0" y="1935"/>
                  </a:cubicBezTo>
                  <a:cubicBezTo>
                    <a:pt x="0" y="3036"/>
                    <a:pt x="868" y="3903"/>
                    <a:pt x="1968" y="3903"/>
                  </a:cubicBezTo>
                  <a:cubicBezTo>
                    <a:pt x="3069" y="3903"/>
                    <a:pt x="3937" y="3036"/>
                    <a:pt x="3937" y="1935"/>
                  </a:cubicBezTo>
                  <a:cubicBezTo>
                    <a:pt x="3937" y="868"/>
                    <a:pt x="3069" y="0"/>
                    <a:pt x="1968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144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022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8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739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80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215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28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78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52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8E865-F5AD-4F97-BE0B-6F758AD83821}" type="datetimeFigureOut">
              <a:rPr lang="ru-RU" smtClean="0"/>
              <a:t>18.03.2025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25F9E-1431-4089-9FF2-E68657BA36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16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dk2"/>
            </a:gs>
          </a:gsLst>
          <a:lin ang="18900044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rbitron"/>
              <a:buNone/>
              <a:defRPr sz="3200" b="1">
                <a:solidFill>
                  <a:schemeClr val="dk1"/>
                </a:solidFill>
                <a:latin typeface="Orbitron"/>
                <a:ea typeface="Orbitron"/>
                <a:cs typeface="Orbitron"/>
                <a:sym typeface="Orbitr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Cuprum"/>
              <a:buNone/>
              <a:defRPr sz="3500" b="1">
                <a:solidFill>
                  <a:schemeClr val="dk1"/>
                </a:solidFill>
                <a:latin typeface="Cuprum"/>
                <a:ea typeface="Cuprum"/>
                <a:cs typeface="Cuprum"/>
                <a:sym typeface="Cupr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●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○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■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●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○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■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●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○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chivo Light"/>
              <a:buChar char="■"/>
              <a:defRPr>
                <a:solidFill>
                  <a:schemeClr val="dk1"/>
                </a:solidFill>
                <a:latin typeface="Archivo Light"/>
                <a:ea typeface="Archivo Light"/>
                <a:cs typeface="Archivo Light"/>
                <a:sym typeface="Archivo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17118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71" r:id="rId3"/>
    <p:sldLayoutId id="2147483678" r:id="rId4"/>
    <p:sldLayoutId id="2147483685" r:id="rId5"/>
    <p:sldLayoutId id="2147483686" r:id="rId6"/>
    <p:sldLayoutId id="2147483687" r:id="rId7"/>
    <p:sldLayoutId id="214748368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35"/>
          <p:cNvSpPr txBox="1">
            <a:spLocks noGrp="1"/>
          </p:cNvSpPr>
          <p:nvPr>
            <p:ph type="subTitle" idx="1"/>
          </p:nvPr>
        </p:nvSpPr>
        <p:spPr>
          <a:xfrm>
            <a:off x="950791" y="4083816"/>
            <a:ext cx="5643600" cy="6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b="1" i="1" dirty="0"/>
              <a:t>Стилизация с помощью </a:t>
            </a:r>
            <a:r>
              <a:rPr lang="en-US" b="1" i="1" dirty="0"/>
              <a:t>CSS</a:t>
            </a:r>
            <a:endParaRPr lang="ru-RU" b="1" i="1" dirty="0"/>
          </a:p>
        </p:txBody>
      </p:sp>
      <p:sp>
        <p:nvSpPr>
          <p:cNvPr id="1382" name="Google Shape;1382;p35"/>
          <p:cNvSpPr txBox="1">
            <a:spLocks noGrp="1"/>
          </p:cNvSpPr>
          <p:nvPr>
            <p:ph type="ctrTitle"/>
          </p:nvPr>
        </p:nvSpPr>
        <p:spPr>
          <a:xfrm>
            <a:off x="950800" y="1555500"/>
            <a:ext cx="6186800" cy="2976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6000" dirty="0">
                <a:solidFill>
                  <a:schemeClr val="accent1"/>
                </a:solidFill>
              </a:rPr>
              <a:t>Практическая работа </a:t>
            </a:r>
            <a:r>
              <a:rPr lang="ru-RU" sz="6000" dirty="0">
                <a:solidFill>
                  <a:schemeClr val="tx1"/>
                </a:solidFill>
              </a:rPr>
              <a:t>№</a:t>
            </a:r>
            <a:r>
              <a:rPr lang="en-US" sz="6000" dirty="0">
                <a:solidFill>
                  <a:schemeClr val="tx1"/>
                </a:solidFill>
              </a:rPr>
              <a:t>2</a:t>
            </a:r>
            <a:r>
              <a:rPr lang="ru-RU" sz="6000" dirty="0">
                <a:solidFill>
                  <a:schemeClr val="tx1"/>
                </a:solidFill>
              </a:rPr>
              <a:t>6</a:t>
            </a:r>
            <a:endParaRPr sz="3600" dirty="0">
              <a:solidFill>
                <a:schemeClr val="tx1"/>
              </a:solidFill>
            </a:endParaRPr>
          </a:p>
        </p:txBody>
      </p:sp>
      <p:grpSp>
        <p:nvGrpSpPr>
          <p:cNvPr id="1383" name="Google Shape;1383;p35"/>
          <p:cNvGrpSpPr/>
          <p:nvPr/>
        </p:nvGrpSpPr>
        <p:grpSpPr>
          <a:xfrm>
            <a:off x="6751903" y="255778"/>
            <a:ext cx="5652391" cy="6572917"/>
            <a:chOff x="5063927" y="191833"/>
            <a:chExt cx="4239293" cy="4929688"/>
          </a:xfrm>
        </p:grpSpPr>
        <p:sp>
          <p:nvSpPr>
            <p:cNvPr id="1384" name="Google Shape;1384;p35"/>
            <p:cNvSpPr/>
            <p:nvPr/>
          </p:nvSpPr>
          <p:spPr>
            <a:xfrm>
              <a:off x="5080530" y="679807"/>
              <a:ext cx="859773" cy="928891"/>
            </a:xfrm>
            <a:custGeom>
              <a:avLst/>
              <a:gdLst/>
              <a:ahLst/>
              <a:cxnLst/>
              <a:rect l="l" t="t" r="r" b="b"/>
              <a:pathLst>
                <a:path w="31123" h="33625" extrusionOk="0">
                  <a:moveTo>
                    <a:pt x="2402" y="0"/>
                  </a:moveTo>
                  <a:cubicBezTo>
                    <a:pt x="1101" y="0"/>
                    <a:pt x="0" y="1068"/>
                    <a:pt x="0" y="2402"/>
                  </a:cubicBezTo>
                  <a:lnTo>
                    <a:pt x="0" y="31256"/>
                  </a:lnTo>
                  <a:cubicBezTo>
                    <a:pt x="0" y="32557"/>
                    <a:pt x="1034" y="33624"/>
                    <a:pt x="2402" y="33624"/>
                  </a:cubicBezTo>
                  <a:lnTo>
                    <a:pt x="28687" y="33624"/>
                  </a:lnTo>
                  <a:cubicBezTo>
                    <a:pt x="30022" y="33624"/>
                    <a:pt x="31122" y="32557"/>
                    <a:pt x="31122" y="31256"/>
                  </a:cubicBezTo>
                  <a:lnTo>
                    <a:pt x="31122" y="2402"/>
                  </a:lnTo>
                  <a:cubicBezTo>
                    <a:pt x="31122" y="1101"/>
                    <a:pt x="30088" y="0"/>
                    <a:pt x="287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35"/>
            <p:cNvSpPr/>
            <p:nvPr/>
          </p:nvSpPr>
          <p:spPr>
            <a:xfrm>
              <a:off x="5124759" y="641103"/>
              <a:ext cx="858861" cy="928891"/>
            </a:xfrm>
            <a:custGeom>
              <a:avLst/>
              <a:gdLst/>
              <a:ahLst/>
              <a:cxnLst/>
              <a:rect l="l" t="t" r="r" b="b"/>
              <a:pathLst>
                <a:path w="31090" h="33625" extrusionOk="0">
                  <a:moveTo>
                    <a:pt x="2369" y="0"/>
                  </a:moveTo>
                  <a:cubicBezTo>
                    <a:pt x="1068" y="0"/>
                    <a:pt x="0" y="1034"/>
                    <a:pt x="0" y="2369"/>
                  </a:cubicBezTo>
                  <a:lnTo>
                    <a:pt x="0" y="31223"/>
                  </a:lnTo>
                  <a:cubicBezTo>
                    <a:pt x="0" y="32524"/>
                    <a:pt x="1034" y="33624"/>
                    <a:pt x="2369" y="33624"/>
                  </a:cubicBezTo>
                  <a:lnTo>
                    <a:pt x="28721" y="33624"/>
                  </a:lnTo>
                  <a:cubicBezTo>
                    <a:pt x="30022" y="33624"/>
                    <a:pt x="31089" y="32524"/>
                    <a:pt x="31089" y="31223"/>
                  </a:cubicBezTo>
                  <a:lnTo>
                    <a:pt x="31089" y="2369"/>
                  </a:lnTo>
                  <a:cubicBezTo>
                    <a:pt x="31089" y="1068"/>
                    <a:pt x="30055" y="0"/>
                    <a:pt x="28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35"/>
            <p:cNvSpPr/>
            <p:nvPr/>
          </p:nvSpPr>
          <p:spPr>
            <a:xfrm>
              <a:off x="5195701" y="732322"/>
              <a:ext cx="317964" cy="745516"/>
            </a:xfrm>
            <a:custGeom>
              <a:avLst/>
              <a:gdLst/>
              <a:ahLst/>
              <a:cxnLst/>
              <a:rect l="l" t="t" r="r" b="b"/>
              <a:pathLst>
                <a:path w="11510" h="26987" extrusionOk="0">
                  <a:moveTo>
                    <a:pt x="2136" y="1"/>
                  </a:moveTo>
                  <a:cubicBezTo>
                    <a:pt x="968" y="1"/>
                    <a:pt x="1" y="968"/>
                    <a:pt x="1" y="2102"/>
                  </a:cubicBezTo>
                  <a:lnTo>
                    <a:pt x="1" y="24852"/>
                  </a:lnTo>
                  <a:cubicBezTo>
                    <a:pt x="1" y="26019"/>
                    <a:pt x="968" y="26987"/>
                    <a:pt x="2136" y="26987"/>
                  </a:cubicBezTo>
                  <a:lnTo>
                    <a:pt x="9408" y="26987"/>
                  </a:lnTo>
                  <a:cubicBezTo>
                    <a:pt x="10575" y="26987"/>
                    <a:pt x="11476" y="26019"/>
                    <a:pt x="11509" y="24852"/>
                  </a:cubicBezTo>
                  <a:lnTo>
                    <a:pt x="11509" y="2102"/>
                  </a:lnTo>
                  <a:cubicBezTo>
                    <a:pt x="11509" y="935"/>
                    <a:pt x="10575" y="1"/>
                    <a:pt x="94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35"/>
            <p:cNvSpPr/>
            <p:nvPr/>
          </p:nvSpPr>
          <p:spPr>
            <a:xfrm>
              <a:off x="5586434" y="778401"/>
              <a:ext cx="325312" cy="13840"/>
            </a:xfrm>
            <a:custGeom>
              <a:avLst/>
              <a:gdLst/>
              <a:ahLst/>
              <a:cxnLst/>
              <a:rect l="l" t="t" r="r" b="b"/>
              <a:pathLst>
                <a:path w="11776" h="501" extrusionOk="0">
                  <a:moveTo>
                    <a:pt x="267" y="1"/>
                  </a:moveTo>
                  <a:cubicBezTo>
                    <a:pt x="134" y="1"/>
                    <a:pt x="0" y="134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11508" y="501"/>
                  </a:lnTo>
                  <a:cubicBezTo>
                    <a:pt x="11642" y="501"/>
                    <a:pt x="11775" y="401"/>
                    <a:pt x="11775" y="234"/>
                  </a:cubicBezTo>
                  <a:cubicBezTo>
                    <a:pt x="11775" y="101"/>
                    <a:pt x="11642" y="1"/>
                    <a:pt x="11508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35"/>
            <p:cNvSpPr/>
            <p:nvPr/>
          </p:nvSpPr>
          <p:spPr>
            <a:xfrm>
              <a:off x="5586434" y="867797"/>
              <a:ext cx="325312" cy="13840"/>
            </a:xfrm>
            <a:custGeom>
              <a:avLst/>
              <a:gdLst/>
              <a:ahLst/>
              <a:cxnLst/>
              <a:rect l="l" t="t" r="r" b="b"/>
              <a:pathLst>
                <a:path w="11776" h="501" extrusionOk="0">
                  <a:moveTo>
                    <a:pt x="267" y="0"/>
                  </a:moveTo>
                  <a:cubicBezTo>
                    <a:pt x="134" y="0"/>
                    <a:pt x="0" y="134"/>
                    <a:pt x="0" y="267"/>
                  </a:cubicBezTo>
                  <a:cubicBezTo>
                    <a:pt x="0" y="400"/>
                    <a:pt x="134" y="501"/>
                    <a:pt x="267" y="501"/>
                  </a:cubicBezTo>
                  <a:lnTo>
                    <a:pt x="11508" y="501"/>
                  </a:lnTo>
                  <a:cubicBezTo>
                    <a:pt x="11642" y="501"/>
                    <a:pt x="11775" y="434"/>
                    <a:pt x="11775" y="267"/>
                  </a:cubicBezTo>
                  <a:cubicBezTo>
                    <a:pt x="11775" y="134"/>
                    <a:pt x="11642" y="0"/>
                    <a:pt x="1150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35"/>
            <p:cNvSpPr/>
            <p:nvPr/>
          </p:nvSpPr>
          <p:spPr>
            <a:xfrm>
              <a:off x="5586434" y="958104"/>
              <a:ext cx="325312" cy="13840"/>
            </a:xfrm>
            <a:custGeom>
              <a:avLst/>
              <a:gdLst/>
              <a:ahLst/>
              <a:cxnLst/>
              <a:rect l="l" t="t" r="r" b="b"/>
              <a:pathLst>
                <a:path w="11776" h="501" extrusionOk="0">
                  <a:moveTo>
                    <a:pt x="267" y="0"/>
                  </a:moveTo>
                  <a:cubicBezTo>
                    <a:pt x="134" y="0"/>
                    <a:pt x="0" y="134"/>
                    <a:pt x="0" y="234"/>
                  </a:cubicBezTo>
                  <a:cubicBezTo>
                    <a:pt x="0" y="367"/>
                    <a:pt x="134" y="501"/>
                    <a:pt x="267" y="501"/>
                  </a:cubicBezTo>
                  <a:lnTo>
                    <a:pt x="11508" y="501"/>
                  </a:lnTo>
                  <a:cubicBezTo>
                    <a:pt x="11642" y="501"/>
                    <a:pt x="11775" y="400"/>
                    <a:pt x="11775" y="234"/>
                  </a:cubicBezTo>
                  <a:cubicBezTo>
                    <a:pt x="11775" y="100"/>
                    <a:pt x="11642" y="0"/>
                    <a:pt x="1150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35"/>
            <p:cNvSpPr/>
            <p:nvPr/>
          </p:nvSpPr>
          <p:spPr>
            <a:xfrm>
              <a:off x="7383006" y="1647171"/>
              <a:ext cx="773168" cy="911376"/>
            </a:xfrm>
            <a:custGeom>
              <a:avLst/>
              <a:gdLst/>
              <a:ahLst/>
              <a:cxnLst/>
              <a:rect l="l" t="t" r="r" b="b"/>
              <a:pathLst>
                <a:path w="27988" h="32991" extrusionOk="0">
                  <a:moveTo>
                    <a:pt x="2302" y="0"/>
                  </a:moveTo>
                  <a:cubicBezTo>
                    <a:pt x="1035" y="0"/>
                    <a:pt x="1" y="1068"/>
                    <a:pt x="1" y="2302"/>
                  </a:cubicBezTo>
                  <a:lnTo>
                    <a:pt x="1" y="30689"/>
                  </a:lnTo>
                  <a:cubicBezTo>
                    <a:pt x="1" y="31956"/>
                    <a:pt x="1035" y="32990"/>
                    <a:pt x="2302" y="32990"/>
                  </a:cubicBezTo>
                  <a:lnTo>
                    <a:pt x="25686" y="32990"/>
                  </a:lnTo>
                  <a:cubicBezTo>
                    <a:pt x="26953" y="32990"/>
                    <a:pt x="27987" y="31990"/>
                    <a:pt x="27987" y="30689"/>
                  </a:cubicBezTo>
                  <a:lnTo>
                    <a:pt x="27987" y="2302"/>
                  </a:lnTo>
                  <a:cubicBezTo>
                    <a:pt x="27987" y="1068"/>
                    <a:pt x="26953" y="0"/>
                    <a:pt x="256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35"/>
            <p:cNvSpPr/>
            <p:nvPr/>
          </p:nvSpPr>
          <p:spPr>
            <a:xfrm>
              <a:off x="7441074" y="1595567"/>
              <a:ext cx="772229" cy="911376"/>
            </a:xfrm>
            <a:custGeom>
              <a:avLst/>
              <a:gdLst/>
              <a:ahLst/>
              <a:cxnLst/>
              <a:rect l="l" t="t" r="r" b="b"/>
              <a:pathLst>
                <a:path w="27954" h="32991" extrusionOk="0">
                  <a:moveTo>
                    <a:pt x="2268" y="0"/>
                  </a:moveTo>
                  <a:cubicBezTo>
                    <a:pt x="1034" y="0"/>
                    <a:pt x="0" y="1034"/>
                    <a:pt x="0" y="2302"/>
                  </a:cubicBezTo>
                  <a:lnTo>
                    <a:pt x="0" y="30689"/>
                  </a:lnTo>
                  <a:cubicBezTo>
                    <a:pt x="0" y="31956"/>
                    <a:pt x="1034" y="32990"/>
                    <a:pt x="2268" y="32990"/>
                  </a:cubicBezTo>
                  <a:lnTo>
                    <a:pt x="25685" y="32990"/>
                  </a:lnTo>
                  <a:cubicBezTo>
                    <a:pt x="26919" y="32990"/>
                    <a:pt x="27953" y="31956"/>
                    <a:pt x="27953" y="30689"/>
                  </a:cubicBezTo>
                  <a:lnTo>
                    <a:pt x="27953" y="2302"/>
                  </a:lnTo>
                  <a:cubicBezTo>
                    <a:pt x="27953" y="1034"/>
                    <a:pt x="26919" y="0"/>
                    <a:pt x="25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35"/>
            <p:cNvSpPr/>
            <p:nvPr/>
          </p:nvSpPr>
          <p:spPr>
            <a:xfrm>
              <a:off x="7535056" y="1723638"/>
              <a:ext cx="240531" cy="439597"/>
            </a:xfrm>
            <a:custGeom>
              <a:avLst/>
              <a:gdLst/>
              <a:ahLst/>
              <a:cxnLst/>
              <a:rect l="l" t="t" r="r" b="b"/>
              <a:pathLst>
                <a:path w="8707" h="15913" extrusionOk="0">
                  <a:moveTo>
                    <a:pt x="1668" y="1"/>
                  </a:moveTo>
                  <a:cubicBezTo>
                    <a:pt x="768" y="1"/>
                    <a:pt x="1" y="735"/>
                    <a:pt x="1" y="1669"/>
                  </a:cubicBezTo>
                  <a:lnTo>
                    <a:pt x="1" y="14244"/>
                  </a:lnTo>
                  <a:cubicBezTo>
                    <a:pt x="1" y="15178"/>
                    <a:pt x="768" y="15912"/>
                    <a:pt x="1668" y="15912"/>
                  </a:cubicBezTo>
                  <a:lnTo>
                    <a:pt x="7039" y="15912"/>
                  </a:lnTo>
                  <a:cubicBezTo>
                    <a:pt x="7973" y="15912"/>
                    <a:pt x="8707" y="15178"/>
                    <a:pt x="8707" y="14244"/>
                  </a:cubicBezTo>
                  <a:lnTo>
                    <a:pt x="8707" y="1669"/>
                  </a:lnTo>
                  <a:cubicBezTo>
                    <a:pt x="8707" y="735"/>
                    <a:pt x="7973" y="1"/>
                    <a:pt x="7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35"/>
            <p:cNvSpPr/>
            <p:nvPr/>
          </p:nvSpPr>
          <p:spPr>
            <a:xfrm>
              <a:off x="7878771" y="1723638"/>
              <a:ext cx="240531" cy="439597"/>
            </a:xfrm>
            <a:custGeom>
              <a:avLst/>
              <a:gdLst/>
              <a:ahLst/>
              <a:cxnLst/>
              <a:rect l="l" t="t" r="r" b="b"/>
              <a:pathLst>
                <a:path w="8707" h="15913" extrusionOk="0">
                  <a:moveTo>
                    <a:pt x="1669" y="1"/>
                  </a:moveTo>
                  <a:cubicBezTo>
                    <a:pt x="735" y="1"/>
                    <a:pt x="1" y="735"/>
                    <a:pt x="1" y="1669"/>
                  </a:cubicBezTo>
                  <a:lnTo>
                    <a:pt x="1" y="14244"/>
                  </a:lnTo>
                  <a:cubicBezTo>
                    <a:pt x="1" y="15178"/>
                    <a:pt x="735" y="15912"/>
                    <a:pt x="1669" y="15912"/>
                  </a:cubicBezTo>
                  <a:lnTo>
                    <a:pt x="7039" y="15912"/>
                  </a:lnTo>
                  <a:cubicBezTo>
                    <a:pt x="7940" y="15912"/>
                    <a:pt x="8707" y="15178"/>
                    <a:pt x="8707" y="14244"/>
                  </a:cubicBezTo>
                  <a:lnTo>
                    <a:pt x="8707" y="1669"/>
                  </a:lnTo>
                  <a:cubicBezTo>
                    <a:pt x="8707" y="735"/>
                    <a:pt x="7940" y="1"/>
                    <a:pt x="7039" y="1"/>
                  </a:cubicBezTo>
                  <a:close/>
                </a:path>
              </a:pathLst>
            </a:custGeom>
            <a:solidFill>
              <a:srgbClr val="35CF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35"/>
            <p:cNvSpPr/>
            <p:nvPr/>
          </p:nvSpPr>
          <p:spPr>
            <a:xfrm>
              <a:off x="7576522" y="2225866"/>
              <a:ext cx="501311" cy="27680"/>
            </a:xfrm>
            <a:custGeom>
              <a:avLst/>
              <a:gdLst/>
              <a:ahLst/>
              <a:cxnLst/>
              <a:rect l="l" t="t" r="r" b="b"/>
              <a:pathLst>
                <a:path w="18147" h="1002" extrusionOk="0">
                  <a:moveTo>
                    <a:pt x="501" y="0"/>
                  </a:moveTo>
                  <a:cubicBezTo>
                    <a:pt x="201" y="0"/>
                    <a:pt x="1" y="201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lnTo>
                    <a:pt x="17613" y="1001"/>
                  </a:lnTo>
                  <a:cubicBezTo>
                    <a:pt x="17880" y="1001"/>
                    <a:pt x="18147" y="734"/>
                    <a:pt x="18114" y="501"/>
                  </a:cubicBezTo>
                  <a:cubicBezTo>
                    <a:pt x="18114" y="201"/>
                    <a:pt x="17880" y="0"/>
                    <a:pt x="176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35"/>
            <p:cNvSpPr/>
            <p:nvPr/>
          </p:nvSpPr>
          <p:spPr>
            <a:xfrm>
              <a:off x="7588511" y="2294985"/>
              <a:ext cx="479183" cy="27653"/>
            </a:xfrm>
            <a:custGeom>
              <a:avLst/>
              <a:gdLst/>
              <a:ahLst/>
              <a:cxnLst/>
              <a:rect l="l" t="t" r="r" b="b"/>
              <a:pathLst>
                <a:path w="17346" h="1001" extrusionOk="0">
                  <a:moveTo>
                    <a:pt x="501" y="0"/>
                  </a:moveTo>
                  <a:cubicBezTo>
                    <a:pt x="200" y="0"/>
                    <a:pt x="0" y="200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lnTo>
                    <a:pt x="16779" y="1001"/>
                  </a:lnTo>
                  <a:cubicBezTo>
                    <a:pt x="17079" y="1001"/>
                    <a:pt x="17279" y="734"/>
                    <a:pt x="17346" y="501"/>
                  </a:cubicBezTo>
                  <a:cubicBezTo>
                    <a:pt x="17346" y="200"/>
                    <a:pt x="17112" y="0"/>
                    <a:pt x="16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35"/>
            <p:cNvSpPr/>
            <p:nvPr/>
          </p:nvSpPr>
          <p:spPr>
            <a:xfrm>
              <a:off x="5290060" y="4839525"/>
              <a:ext cx="3840787" cy="281996"/>
            </a:xfrm>
            <a:custGeom>
              <a:avLst/>
              <a:gdLst/>
              <a:ahLst/>
              <a:cxnLst/>
              <a:rect l="l" t="t" r="r" b="b"/>
              <a:pathLst>
                <a:path w="139033" h="10208" extrusionOk="0">
                  <a:moveTo>
                    <a:pt x="0" y="0"/>
                  </a:moveTo>
                  <a:lnTo>
                    <a:pt x="0" y="10207"/>
                  </a:lnTo>
                  <a:lnTo>
                    <a:pt x="139033" y="10207"/>
                  </a:lnTo>
                  <a:lnTo>
                    <a:pt x="13903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35"/>
            <p:cNvSpPr/>
            <p:nvPr/>
          </p:nvSpPr>
          <p:spPr>
            <a:xfrm>
              <a:off x="5290060" y="4670873"/>
              <a:ext cx="3840787" cy="168678"/>
            </a:xfrm>
            <a:custGeom>
              <a:avLst/>
              <a:gdLst/>
              <a:ahLst/>
              <a:cxnLst/>
              <a:rect l="l" t="t" r="r" b="b"/>
              <a:pathLst>
                <a:path w="139033" h="6106" extrusionOk="0">
                  <a:moveTo>
                    <a:pt x="6071" y="1"/>
                  </a:moveTo>
                  <a:cubicBezTo>
                    <a:pt x="2702" y="1"/>
                    <a:pt x="0" y="2769"/>
                    <a:pt x="0" y="6105"/>
                  </a:cubicBezTo>
                  <a:lnTo>
                    <a:pt x="139033" y="6105"/>
                  </a:lnTo>
                  <a:cubicBezTo>
                    <a:pt x="139033" y="2769"/>
                    <a:pt x="136298" y="34"/>
                    <a:pt x="1329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8" name="Google Shape;1398;p35"/>
            <p:cNvSpPr/>
            <p:nvPr/>
          </p:nvSpPr>
          <p:spPr>
            <a:xfrm>
              <a:off x="5416870" y="1119353"/>
              <a:ext cx="1178621" cy="893890"/>
            </a:xfrm>
            <a:custGeom>
              <a:avLst/>
              <a:gdLst/>
              <a:ahLst/>
              <a:cxnLst/>
              <a:rect l="l" t="t" r="r" b="b"/>
              <a:pathLst>
                <a:path w="42665" h="32358" extrusionOk="0">
                  <a:moveTo>
                    <a:pt x="3970" y="1"/>
                  </a:moveTo>
                  <a:cubicBezTo>
                    <a:pt x="1768" y="1"/>
                    <a:pt x="1" y="1769"/>
                    <a:pt x="1" y="3970"/>
                  </a:cubicBezTo>
                  <a:lnTo>
                    <a:pt x="1" y="28388"/>
                  </a:lnTo>
                  <a:cubicBezTo>
                    <a:pt x="1" y="30589"/>
                    <a:pt x="1802" y="32357"/>
                    <a:pt x="3970" y="32357"/>
                  </a:cubicBezTo>
                  <a:lnTo>
                    <a:pt x="38695" y="32357"/>
                  </a:lnTo>
                  <a:cubicBezTo>
                    <a:pt x="40863" y="32357"/>
                    <a:pt x="42664" y="30589"/>
                    <a:pt x="42664" y="28388"/>
                  </a:cubicBezTo>
                  <a:lnTo>
                    <a:pt x="42664" y="3970"/>
                  </a:lnTo>
                  <a:cubicBezTo>
                    <a:pt x="42664" y="1735"/>
                    <a:pt x="40863" y="1"/>
                    <a:pt x="386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9" name="Google Shape;1399;p35"/>
            <p:cNvSpPr/>
            <p:nvPr/>
          </p:nvSpPr>
          <p:spPr>
            <a:xfrm>
              <a:off x="5467562" y="1061312"/>
              <a:ext cx="1178593" cy="893862"/>
            </a:xfrm>
            <a:custGeom>
              <a:avLst/>
              <a:gdLst/>
              <a:ahLst/>
              <a:cxnLst/>
              <a:rect l="l" t="t" r="r" b="b"/>
              <a:pathLst>
                <a:path w="42664" h="32357" extrusionOk="0">
                  <a:moveTo>
                    <a:pt x="3970" y="0"/>
                  </a:moveTo>
                  <a:cubicBezTo>
                    <a:pt x="1768" y="0"/>
                    <a:pt x="0" y="1801"/>
                    <a:pt x="0" y="3970"/>
                  </a:cubicBezTo>
                  <a:lnTo>
                    <a:pt x="0" y="28421"/>
                  </a:lnTo>
                  <a:cubicBezTo>
                    <a:pt x="0" y="30622"/>
                    <a:pt x="1801" y="32357"/>
                    <a:pt x="3970" y="32357"/>
                  </a:cubicBezTo>
                  <a:lnTo>
                    <a:pt x="38661" y="32357"/>
                  </a:lnTo>
                  <a:cubicBezTo>
                    <a:pt x="40863" y="32357"/>
                    <a:pt x="42631" y="30622"/>
                    <a:pt x="42664" y="28421"/>
                  </a:cubicBezTo>
                  <a:lnTo>
                    <a:pt x="42664" y="3970"/>
                  </a:lnTo>
                  <a:cubicBezTo>
                    <a:pt x="42664" y="1768"/>
                    <a:pt x="40863" y="0"/>
                    <a:pt x="386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35"/>
            <p:cNvSpPr/>
            <p:nvPr/>
          </p:nvSpPr>
          <p:spPr>
            <a:xfrm>
              <a:off x="5467562" y="1063135"/>
              <a:ext cx="1177681" cy="129036"/>
            </a:xfrm>
            <a:custGeom>
              <a:avLst/>
              <a:gdLst/>
              <a:ahLst/>
              <a:cxnLst/>
              <a:rect l="l" t="t" r="r" b="b"/>
              <a:pathLst>
                <a:path w="42631" h="4671" extrusionOk="0">
                  <a:moveTo>
                    <a:pt x="3970" y="1"/>
                  </a:moveTo>
                  <a:cubicBezTo>
                    <a:pt x="1801" y="1"/>
                    <a:pt x="0" y="1735"/>
                    <a:pt x="0" y="3937"/>
                  </a:cubicBezTo>
                  <a:lnTo>
                    <a:pt x="0" y="4671"/>
                  </a:lnTo>
                  <a:lnTo>
                    <a:pt x="42631" y="4671"/>
                  </a:lnTo>
                  <a:lnTo>
                    <a:pt x="42631" y="3937"/>
                  </a:lnTo>
                  <a:cubicBezTo>
                    <a:pt x="42631" y="1735"/>
                    <a:pt x="40863" y="1"/>
                    <a:pt x="386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35"/>
            <p:cNvSpPr/>
            <p:nvPr/>
          </p:nvSpPr>
          <p:spPr>
            <a:xfrm>
              <a:off x="5572594" y="1096313"/>
              <a:ext cx="62709" cy="61769"/>
            </a:xfrm>
            <a:custGeom>
              <a:avLst/>
              <a:gdLst/>
              <a:ahLst/>
              <a:cxnLst/>
              <a:rect l="l" t="t" r="r" b="b"/>
              <a:pathLst>
                <a:path w="2270" h="2236" extrusionOk="0">
                  <a:moveTo>
                    <a:pt x="1135" y="1"/>
                  </a:moveTo>
                  <a:cubicBezTo>
                    <a:pt x="501" y="1"/>
                    <a:pt x="1" y="501"/>
                    <a:pt x="1" y="1135"/>
                  </a:cubicBezTo>
                  <a:cubicBezTo>
                    <a:pt x="1" y="1735"/>
                    <a:pt x="501" y="2236"/>
                    <a:pt x="1135" y="2236"/>
                  </a:cubicBezTo>
                  <a:cubicBezTo>
                    <a:pt x="1769" y="2236"/>
                    <a:pt x="2269" y="1735"/>
                    <a:pt x="2269" y="1135"/>
                  </a:cubicBezTo>
                  <a:cubicBezTo>
                    <a:pt x="2269" y="501"/>
                    <a:pt x="1769" y="1"/>
                    <a:pt x="1135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35"/>
            <p:cNvSpPr/>
            <p:nvPr/>
          </p:nvSpPr>
          <p:spPr>
            <a:xfrm>
              <a:off x="5697019" y="1096313"/>
              <a:ext cx="62681" cy="61769"/>
            </a:xfrm>
            <a:custGeom>
              <a:avLst/>
              <a:gdLst/>
              <a:ahLst/>
              <a:cxnLst/>
              <a:rect l="l" t="t" r="r" b="b"/>
              <a:pathLst>
                <a:path w="2269" h="2236" extrusionOk="0">
                  <a:moveTo>
                    <a:pt x="1134" y="1"/>
                  </a:moveTo>
                  <a:cubicBezTo>
                    <a:pt x="500" y="1"/>
                    <a:pt x="0" y="501"/>
                    <a:pt x="0" y="1135"/>
                  </a:cubicBezTo>
                  <a:cubicBezTo>
                    <a:pt x="0" y="1735"/>
                    <a:pt x="500" y="2236"/>
                    <a:pt x="1134" y="2236"/>
                  </a:cubicBezTo>
                  <a:cubicBezTo>
                    <a:pt x="1768" y="2236"/>
                    <a:pt x="2268" y="1735"/>
                    <a:pt x="2268" y="1135"/>
                  </a:cubicBezTo>
                  <a:cubicBezTo>
                    <a:pt x="2268" y="501"/>
                    <a:pt x="1768" y="1"/>
                    <a:pt x="1134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35"/>
            <p:cNvSpPr/>
            <p:nvPr/>
          </p:nvSpPr>
          <p:spPr>
            <a:xfrm>
              <a:off x="5822327" y="1096313"/>
              <a:ext cx="62681" cy="61769"/>
            </a:xfrm>
            <a:custGeom>
              <a:avLst/>
              <a:gdLst/>
              <a:ahLst/>
              <a:cxnLst/>
              <a:rect l="l" t="t" r="r" b="b"/>
              <a:pathLst>
                <a:path w="2269" h="2236" extrusionOk="0">
                  <a:moveTo>
                    <a:pt x="1135" y="1"/>
                  </a:moveTo>
                  <a:cubicBezTo>
                    <a:pt x="501" y="1"/>
                    <a:pt x="1" y="501"/>
                    <a:pt x="1" y="1135"/>
                  </a:cubicBezTo>
                  <a:cubicBezTo>
                    <a:pt x="1" y="1735"/>
                    <a:pt x="501" y="2236"/>
                    <a:pt x="1135" y="2236"/>
                  </a:cubicBezTo>
                  <a:cubicBezTo>
                    <a:pt x="1769" y="2236"/>
                    <a:pt x="2269" y="1735"/>
                    <a:pt x="2269" y="1135"/>
                  </a:cubicBezTo>
                  <a:cubicBezTo>
                    <a:pt x="2269" y="501"/>
                    <a:pt x="1769" y="1"/>
                    <a:pt x="1135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4" name="Google Shape;1404;p35"/>
            <p:cNvSpPr/>
            <p:nvPr/>
          </p:nvSpPr>
          <p:spPr>
            <a:xfrm>
              <a:off x="5879457" y="1236290"/>
              <a:ext cx="353876" cy="330119"/>
            </a:xfrm>
            <a:custGeom>
              <a:avLst/>
              <a:gdLst/>
              <a:ahLst/>
              <a:cxnLst/>
              <a:rect l="l" t="t" r="r" b="b"/>
              <a:pathLst>
                <a:path w="12810" h="11950" extrusionOk="0">
                  <a:moveTo>
                    <a:pt x="6413" y="1"/>
                  </a:moveTo>
                  <a:cubicBezTo>
                    <a:pt x="6113" y="1"/>
                    <a:pt x="5810" y="24"/>
                    <a:pt x="5505" y="71"/>
                  </a:cubicBezTo>
                  <a:cubicBezTo>
                    <a:pt x="2236" y="571"/>
                    <a:pt x="1" y="3640"/>
                    <a:pt x="501" y="6876"/>
                  </a:cubicBezTo>
                  <a:cubicBezTo>
                    <a:pt x="985" y="9837"/>
                    <a:pt x="3521" y="11949"/>
                    <a:pt x="6399" y="11949"/>
                  </a:cubicBezTo>
                  <a:cubicBezTo>
                    <a:pt x="6698" y="11949"/>
                    <a:pt x="7001" y="11926"/>
                    <a:pt x="7306" y="11879"/>
                  </a:cubicBezTo>
                  <a:cubicBezTo>
                    <a:pt x="10575" y="11345"/>
                    <a:pt x="12810" y="8310"/>
                    <a:pt x="12310" y="5041"/>
                  </a:cubicBezTo>
                  <a:cubicBezTo>
                    <a:pt x="11856" y="2110"/>
                    <a:pt x="9296" y="1"/>
                    <a:pt x="6413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5" name="Google Shape;1405;p35"/>
            <p:cNvSpPr/>
            <p:nvPr/>
          </p:nvSpPr>
          <p:spPr>
            <a:xfrm>
              <a:off x="5687792" y="1651056"/>
              <a:ext cx="737228" cy="304124"/>
            </a:xfrm>
            <a:custGeom>
              <a:avLst/>
              <a:gdLst/>
              <a:ahLst/>
              <a:cxnLst/>
              <a:rect l="l" t="t" r="r" b="b"/>
              <a:pathLst>
                <a:path w="26687" h="11009" extrusionOk="0">
                  <a:moveTo>
                    <a:pt x="13343" y="1"/>
                  </a:moveTo>
                  <a:cubicBezTo>
                    <a:pt x="6605" y="1"/>
                    <a:pt x="1001" y="4804"/>
                    <a:pt x="1" y="11009"/>
                  </a:cubicBezTo>
                  <a:lnTo>
                    <a:pt x="26686" y="11009"/>
                  </a:lnTo>
                  <a:cubicBezTo>
                    <a:pt x="25686" y="4804"/>
                    <a:pt x="20115" y="1"/>
                    <a:pt x="13343" y="1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6" name="Google Shape;1406;p35"/>
            <p:cNvSpPr/>
            <p:nvPr/>
          </p:nvSpPr>
          <p:spPr>
            <a:xfrm>
              <a:off x="7658541" y="1180884"/>
              <a:ext cx="998920" cy="957455"/>
            </a:xfrm>
            <a:custGeom>
              <a:avLst/>
              <a:gdLst/>
              <a:ahLst/>
              <a:cxnLst/>
              <a:rect l="l" t="t" r="r" b="b"/>
              <a:pathLst>
                <a:path w="36160" h="34659" extrusionOk="0">
                  <a:moveTo>
                    <a:pt x="4003" y="0"/>
                  </a:moveTo>
                  <a:cubicBezTo>
                    <a:pt x="1802" y="0"/>
                    <a:pt x="0" y="1802"/>
                    <a:pt x="0" y="4003"/>
                  </a:cubicBezTo>
                  <a:lnTo>
                    <a:pt x="0" y="30656"/>
                  </a:lnTo>
                  <a:cubicBezTo>
                    <a:pt x="0" y="32857"/>
                    <a:pt x="1802" y="34659"/>
                    <a:pt x="4003" y="34659"/>
                  </a:cubicBezTo>
                  <a:lnTo>
                    <a:pt x="32157" y="34659"/>
                  </a:lnTo>
                  <a:cubicBezTo>
                    <a:pt x="34358" y="34659"/>
                    <a:pt x="36160" y="32857"/>
                    <a:pt x="36160" y="30656"/>
                  </a:cubicBezTo>
                  <a:lnTo>
                    <a:pt x="36160" y="4003"/>
                  </a:lnTo>
                  <a:cubicBezTo>
                    <a:pt x="36160" y="1802"/>
                    <a:pt x="34358" y="0"/>
                    <a:pt x="321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7" name="Google Shape;1407;p35"/>
            <p:cNvSpPr/>
            <p:nvPr/>
          </p:nvSpPr>
          <p:spPr>
            <a:xfrm>
              <a:off x="7713820" y="1129280"/>
              <a:ext cx="999859" cy="957455"/>
            </a:xfrm>
            <a:custGeom>
              <a:avLst/>
              <a:gdLst/>
              <a:ahLst/>
              <a:cxnLst/>
              <a:rect l="l" t="t" r="r" b="b"/>
              <a:pathLst>
                <a:path w="36194" h="34659" extrusionOk="0">
                  <a:moveTo>
                    <a:pt x="4004" y="0"/>
                  </a:moveTo>
                  <a:cubicBezTo>
                    <a:pt x="1802" y="0"/>
                    <a:pt x="1" y="1802"/>
                    <a:pt x="1" y="4003"/>
                  </a:cubicBezTo>
                  <a:lnTo>
                    <a:pt x="1" y="30656"/>
                  </a:lnTo>
                  <a:cubicBezTo>
                    <a:pt x="1" y="32857"/>
                    <a:pt x="1802" y="34659"/>
                    <a:pt x="4004" y="34659"/>
                  </a:cubicBezTo>
                  <a:lnTo>
                    <a:pt x="32157" y="34659"/>
                  </a:lnTo>
                  <a:cubicBezTo>
                    <a:pt x="34392" y="34659"/>
                    <a:pt x="36193" y="32857"/>
                    <a:pt x="36160" y="30656"/>
                  </a:cubicBezTo>
                  <a:lnTo>
                    <a:pt x="36160" y="4003"/>
                  </a:lnTo>
                  <a:cubicBezTo>
                    <a:pt x="36160" y="1768"/>
                    <a:pt x="34359" y="0"/>
                    <a:pt x="321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8" name="Google Shape;1408;p35"/>
            <p:cNvSpPr/>
            <p:nvPr/>
          </p:nvSpPr>
          <p:spPr>
            <a:xfrm>
              <a:off x="7793989" y="1189172"/>
              <a:ext cx="838585" cy="838584"/>
            </a:xfrm>
            <a:custGeom>
              <a:avLst/>
              <a:gdLst/>
              <a:ahLst/>
              <a:cxnLst/>
              <a:rect l="l" t="t" r="r" b="b"/>
              <a:pathLst>
                <a:path w="30356" h="30356" extrusionOk="0">
                  <a:moveTo>
                    <a:pt x="15178" y="4437"/>
                  </a:moveTo>
                  <a:cubicBezTo>
                    <a:pt x="21116" y="4437"/>
                    <a:pt x="25919" y="9241"/>
                    <a:pt x="25919" y="15178"/>
                  </a:cubicBezTo>
                  <a:cubicBezTo>
                    <a:pt x="25919" y="21082"/>
                    <a:pt x="21116" y="25886"/>
                    <a:pt x="15178" y="25886"/>
                  </a:cubicBezTo>
                  <a:cubicBezTo>
                    <a:pt x="9274" y="25886"/>
                    <a:pt x="4471" y="21082"/>
                    <a:pt x="4471" y="15178"/>
                  </a:cubicBezTo>
                  <a:cubicBezTo>
                    <a:pt x="4471" y="9241"/>
                    <a:pt x="9274" y="4437"/>
                    <a:pt x="15178" y="4437"/>
                  </a:cubicBezTo>
                  <a:close/>
                  <a:moveTo>
                    <a:pt x="15178" y="1"/>
                  </a:moveTo>
                  <a:cubicBezTo>
                    <a:pt x="6806" y="1"/>
                    <a:pt x="1" y="6805"/>
                    <a:pt x="1" y="15178"/>
                  </a:cubicBezTo>
                  <a:cubicBezTo>
                    <a:pt x="1" y="23551"/>
                    <a:pt x="6806" y="30356"/>
                    <a:pt x="15178" y="30356"/>
                  </a:cubicBezTo>
                  <a:cubicBezTo>
                    <a:pt x="23584" y="30356"/>
                    <a:pt x="30356" y="23551"/>
                    <a:pt x="30356" y="15178"/>
                  </a:cubicBezTo>
                  <a:cubicBezTo>
                    <a:pt x="30323" y="6805"/>
                    <a:pt x="23584" y="1"/>
                    <a:pt x="15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9" name="Google Shape;1409;p35"/>
            <p:cNvSpPr/>
            <p:nvPr/>
          </p:nvSpPr>
          <p:spPr>
            <a:xfrm>
              <a:off x="8498022" y="1526449"/>
              <a:ext cx="967" cy="2790"/>
            </a:xfrm>
            <a:custGeom>
              <a:avLst/>
              <a:gdLst/>
              <a:ahLst/>
              <a:cxnLst/>
              <a:rect l="l" t="t" r="r" b="b"/>
              <a:pathLst>
                <a:path w="35" h="101" fill="none" extrusionOk="0">
                  <a:moveTo>
                    <a:pt x="34" y="100"/>
                  </a:moveTo>
                  <a:cubicBezTo>
                    <a:pt x="34" y="34"/>
                    <a:pt x="34" y="34"/>
                    <a:pt x="1" y="0"/>
                  </a:cubicBezTo>
                  <a:cubicBezTo>
                    <a:pt x="1" y="34"/>
                    <a:pt x="1" y="34"/>
                    <a:pt x="34" y="100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35"/>
            <p:cNvSpPr/>
            <p:nvPr/>
          </p:nvSpPr>
          <p:spPr>
            <a:xfrm>
              <a:off x="8493408" y="1511697"/>
              <a:ext cx="967" cy="3729"/>
            </a:xfrm>
            <a:custGeom>
              <a:avLst/>
              <a:gdLst/>
              <a:ahLst/>
              <a:cxnLst/>
              <a:rect l="l" t="t" r="r" b="b"/>
              <a:pathLst>
                <a:path w="35" h="135" fill="none" extrusionOk="0">
                  <a:moveTo>
                    <a:pt x="34" y="134"/>
                  </a:moveTo>
                  <a:cubicBezTo>
                    <a:pt x="34" y="67"/>
                    <a:pt x="1" y="34"/>
                    <a:pt x="1" y="1"/>
                  </a:cubicBezTo>
                  <a:cubicBezTo>
                    <a:pt x="34" y="67"/>
                    <a:pt x="34" y="134"/>
                    <a:pt x="34" y="134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35"/>
            <p:cNvSpPr/>
            <p:nvPr/>
          </p:nvSpPr>
          <p:spPr>
            <a:xfrm>
              <a:off x="8079663" y="1481282"/>
              <a:ext cx="552914" cy="545566"/>
            </a:xfrm>
            <a:custGeom>
              <a:avLst/>
              <a:gdLst/>
              <a:ahLst/>
              <a:cxnLst/>
              <a:rect l="l" t="t" r="r" b="b"/>
              <a:pathLst>
                <a:path w="20015" h="19749" extrusionOk="0">
                  <a:moveTo>
                    <a:pt x="19314" y="1"/>
                  </a:moveTo>
                  <a:lnTo>
                    <a:pt x="19314" y="1"/>
                  </a:lnTo>
                  <a:cubicBezTo>
                    <a:pt x="19581" y="904"/>
                    <a:pt x="19772" y="1833"/>
                    <a:pt x="19888" y="2779"/>
                  </a:cubicBezTo>
                  <a:lnTo>
                    <a:pt x="19888" y="2779"/>
                  </a:lnTo>
                  <a:lnTo>
                    <a:pt x="19915" y="2769"/>
                  </a:lnTo>
                  <a:cubicBezTo>
                    <a:pt x="19781" y="1802"/>
                    <a:pt x="19615" y="901"/>
                    <a:pt x="19314" y="1"/>
                  </a:cubicBezTo>
                  <a:close/>
                  <a:moveTo>
                    <a:pt x="19888" y="2779"/>
                  </a:moveTo>
                  <a:lnTo>
                    <a:pt x="15578" y="4271"/>
                  </a:lnTo>
                  <a:lnTo>
                    <a:pt x="15578" y="4571"/>
                  </a:lnTo>
                  <a:cubicBezTo>
                    <a:pt x="15578" y="10475"/>
                    <a:pt x="10775" y="15278"/>
                    <a:pt x="4837" y="15278"/>
                  </a:cubicBezTo>
                  <a:cubicBezTo>
                    <a:pt x="3303" y="15278"/>
                    <a:pt x="1902" y="14945"/>
                    <a:pt x="568" y="14411"/>
                  </a:cubicBezTo>
                  <a:lnTo>
                    <a:pt x="1" y="18948"/>
                  </a:lnTo>
                  <a:cubicBezTo>
                    <a:pt x="1502" y="19448"/>
                    <a:pt x="3136" y="19748"/>
                    <a:pt x="4837" y="19748"/>
                  </a:cubicBezTo>
                  <a:cubicBezTo>
                    <a:pt x="13243" y="19748"/>
                    <a:pt x="20015" y="12943"/>
                    <a:pt x="20015" y="4571"/>
                  </a:cubicBezTo>
                  <a:cubicBezTo>
                    <a:pt x="20002" y="3968"/>
                    <a:pt x="19960" y="3370"/>
                    <a:pt x="19888" y="277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35"/>
            <p:cNvSpPr/>
            <p:nvPr/>
          </p:nvSpPr>
          <p:spPr>
            <a:xfrm>
              <a:off x="8488823" y="1498796"/>
              <a:ext cx="939" cy="3729"/>
            </a:xfrm>
            <a:custGeom>
              <a:avLst/>
              <a:gdLst/>
              <a:ahLst/>
              <a:cxnLst/>
              <a:rect l="l" t="t" r="r" b="b"/>
              <a:pathLst>
                <a:path w="34" h="135" fill="none" extrusionOk="0">
                  <a:moveTo>
                    <a:pt x="34" y="134"/>
                  </a:moveTo>
                  <a:cubicBezTo>
                    <a:pt x="34" y="101"/>
                    <a:pt x="0" y="34"/>
                    <a:pt x="0" y="1"/>
                  </a:cubicBezTo>
                  <a:cubicBezTo>
                    <a:pt x="0" y="34"/>
                    <a:pt x="34" y="101"/>
                    <a:pt x="34" y="134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35"/>
            <p:cNvSpPr/>
            <p:nvPr/>
          </p:nvSpPr>
          <p:spPr>
            <a:xfrm>
              <a:off x="8507249" y="1570677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35"/>
            <p:cNvSpPr/>
            <p:nvPr/>
          </p:nvSpPr>
          <p:spPr>
            <a:xfrm>
              <a:off x="8501724" y="1541201"/>
              <a:ext cx="939" cy="1851"/>
            </a:xfrm>
            <a:custGeom>
              <a:avLst/>
              <a:gdLst/>
              <a:ahLst/>
              <a:cxnLst/>
              <a:rect l="l" t="t" r="r" b="b"/>
              <a:pathLst>
                <a:path w="34" h="67" fill="none" extrusionOk="0">
                  <a:moveTo>
                    <a:pt x="34" y="67"/>
                  </a:moveTo>
                  <a:lnTo>
                    <a:pt x="34" y="0"/>
                  </a:lnTo>
                  <a:cubicBezTo>
                    <a:pt x="0" y="0"/>
                    <a:pt x="0" y="0"/>
                    <a:pt x="34" y="67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35"/>
            <p:cNvSpPr/>
            <p:nvPr/>
          </p:nvSpPr>
          <p:spPr>
            <a:xfrm>
              <a:off x="8505398" y="1555014"/>
              <a:ext cx="28" cy="1878"/>
            </a:xfrm>
            <a:custGeom>
              <a:avLst/>
              <a:gdLst/>
              <a:ahLst/>
              <a:cxnLst/>
              <a:rect l="l" t="t" r="r" b="b"/>
              <a:pathLst>
                <a:path w="1" h="68" fill="none" extrusionOk="0">
                  <a:moveTo>
                    <a:pt x="1" y="67"/>
                  </a:moveTo>
                  <a:cubicBezTo>
                    <a:pt x="1" y="67"/>
                    <a:pt x="1" y="0"/>
                    <a:pt x="1" y="67"/>
                  </a:cubicBezTo>
                  <a:cubicBezTo>
                    <a:pt x="1" y="0"/>
                    <a:pt x="1" y="67"/>
                    <a:pt x="1" y="67"/>
                  </a:cubicBezTo>
                  <a:close/>
                </a:path>
              </a:pathLst>
            </a:custGeom>
            <a:noFill/>
            <a:ln w="5850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35"/>
            <p:cNvSpPr/>
            <p:nvPr/>
          </p:nvSpPr>
          <p:spPr>
            <a:xfrm>
              <a:off x="8234476" y="1189172"/>
              <a:ext cx="394430" cy="411005"/>
            </a:xfrm>
            <a:custGeom>
              <a:avLst/>
              <a:gdLst/>
              <a:ahLst/>
              <a:cxnLst/>
              <a:rect l="l" t="t" r="r" b="b"/>
              <a:pathLst>
                <a:path w="14278" h="14878" extrusionOk="0">
                  <a:moveTo>
                    <a:pt x="1" y="1"/>
                  </a:moveTo>
                  <a:lnTo>
                    <a:pt x="1" y="4470"/>
                  </a:lnTo>
                  <a:cubicBezTo>
                    <a:pt x="5471" y="4837"/>
                    <a:pt x="9808" y="9341"/>
                    <a:pt x="9941" y="14878"/>
                  </a:cubicBezTo>
                  <a:lnTo>
                    <a:pt x="14277" y="13377"/>
                  </a:lnTo>
                  <a:cubicBezTo>
                    <a:pt x="13410" y="6072"/>
                    <a:pt x="7406" y="368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7" name="Google Shape;1417;p35"/>
            <p:cNvSpPr/>
            <p:nvPr/>
          </p:nvSpPr>
          <p:spPr>
            <a:xfrm>
              <a:off x="7844681" y="1189172"/>
              <a:ext cx="389816" cy="310560"/>
            </a:xfrm>
            <a:custGeom>
              <a:avLst/>
              <a:gdLst/>
              <a:ahLst/>
              <a:cxnLst/>
              <a:rect l="l" t="t" r="r" b="b"/>
              <a:pathLst>
                <a:path w="14111" h="11242" extrusionOk="0">
                  <a:moveTo>
                    <a:pt x="13343" y="1"/>
                  </a:moveTo>
                  <a:cubicBezTo>
                    <a:pt x="7606" y="1"/>
                    <a:pt x="2602" y="3203"/>
                    <a:pt x="1" y="7906"/>
                  </a:cubicBezTo>
                  <a:lnTo>
                    <a:pt x="3336" y="11242"/>
                  </a:lnTo>
                  <a:cubicBezTo>
                    <a:pt x="4871" y="7239"/>
                    <a:pt x="8807" y="4404"/>
                    <a:pt x="13343" y="4404"/>
                  </a:cubicBezTo>
                  <a:cubicBezTo>
                    <a:pt x="13610" y="4404"/>
                    <a:pt x="13844" y="4404"/>
                    <a:pt x="14111" y="4470"/>
                  </a:cubicBezTo>
                  <a:lnTo>
                    <a:pt x="14111" y="34"/>
                  </a:lnTo>
                  <a:cubicBezTo>
                    <a:pt x="13844" y="34"/>
                    <a:pt x="13610" y="1"/>
                    <a:pt x="13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8" name="Google Shape;1418;p35"/>
            <p:cNvSpPr/>
            <p:nvPr/>
          </p:nvSpPr>
          <p:spPr>
            <a:xfrm>
              <a:off x="6003725" y="3195561"/>
              <a:ext cx="190778" cy="174535"/>
            </a:xfrm>
            <a:custGeom>
              <a:avLst/>
              <a:gdLst/>
              <a:ahLst/>
              <a:cxnLst/>
              <a:rect l="l" t="t" r="r" b="b"/>
              <a:pathLst>
                <a:path w="6906" h="6318" extrusionOk="0">
                  <a:moveTo>
                    <a:pt x="3423" y="0"/>
                  </a:moveTo>
                  <a:cubicBezTo>
                    <a:pt x="3197" y="0"/>
                    <a:pt x="2966" y="24"/>
                    <a:pt x="2736" y="72"/>
                  </a:cubicBezTo>
                  <a:cubicBezTo>
                    <a:pt x="1034" y="506"/>
                    <a:pt x="0" y="2174"/>
                    <a:pt x="367" y="3875"/>
                  </a:cubicBezTo>
                  <a:cubicBezTo>
                    <a:pt x="742" y="5345"/>
                    <a:pt x="2038" y="6317"/>
                    <a:pt x="3482" y="6317"/>
                  </a:cubicBezTo>
                  <a:cubicBezTo>
                    <a:pt x="3709" y="6317"/>
                    <a:pt x="3939" y="6293"/>
                    <a:pt x="4170" y="6243"/>
                  </a:cubicBezTo>
                  <a:cubicBezTo>
                    <a:pt x="5871" y="5843"/>
                    <a:pt x="6905" y="4175"/>
                    <a:pt x="6538" y="2441"/>
                  </a:cubicBezTo>
                  <a:cubicBezTo>
                    <a:pt x="6220" y="995"/>
                    <a:pt x="4899" y="0"/>
                    <a:pt x="34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35"/>
            <p:cNvSpPr/>
            <p:nvPr/>
          </p:nvSpPr>
          <p:spPr>
            <a:xfrm>
              <a:off x="5732959" y="1652023"/>
              <a:ext cx="139147" cy="126771"/>
            </a:xfrm>
            <a:custGeom>
              <a:avLst/>
              <a:gdLst/>
              <a:ahLst/>
              <a:cxnLst/>
              <a:rect l="l" t="t" r="r" b="b"/>
              <a:pathLst>
                <a:path w="5037" h="4589" extrusionOk="0">
                  <a:moveTo>
                    <a:pt x="2529" y="1"/>
                  </a:moveTo>
                  <a:cubicBezTo>
                    <a:pt x="2354" y="1"/>
                    <a:pt x="2178" y="22"/>
                    <a:pt x="2001" y="66"/>
                  </a:cubicBezTo>
                  <a:cubicBezTo>
                    <a:pt x="801" y="366"/>
                    <a:pt x="0" y="1567"/>
                    <a:pt x="300" y="2801"/>
                  </a:cubicBezTo>
                  <a:cubicBezTo>
                    <a:pt x="531" y="3870"/>
                    <a:pt x="1488" y="4589"/>
                    <a:pt x="2542" y="4589"/>
                  </a:cubicBezTo>
                  <a:cubicBezTo>
                    <a:pt x="2705" y="4589"/>
                    <a:pt x="2870" y="4571"/>
                    <a:pt x="3036" y="4536"/>
                  </a:cubicBezTo>
                  <a:cubicBezTo>
                    <a:pt x="4236" y="4236"/>
                    <a:pt x="5037" y="3035"/>
                    <a:pt x="4737" y="1767"/>
                  </a:cubicBezTo>
                  <a:cubicBezTo>
                    <a:pt x="4481" y="714"/>
                    <a:pt x="3544" y="1"/>
                    <a:pt x="2529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35"/>
            <p:cNvSpPr/>
            <p:nvPr/>
          </p:nvSpPr>
          <p:spPr>
            <a:xfrm>
              <a:off x="5210453" y="1212394"/>
              <a:ext cx="46106" cy="39697"/>
            </a:xfrm>
            <a:custGeom>
              <a:avLst/>
              <a:gdLst/>
              <a:ahLst/>
              <a:cxnLst/>
              <a:rect l="l" t="t" r="r" b="b"/>
              <a:pathLst>
                <a:path w="1669" h="1437" extrusionOk="0">
                  <a:moveTo>
                    <a:pt x="318" y="0"/>
                  </a:moveTo>
                  <a:cubicBezTo>
                    <a:pt x="244" y="0"/>
                    <a:pt x="165" y="37"/>
                    <a:pt x="101" y="102"/>
                  </a:cubicBezTo>
                  <a:cubicBezTo>
                    <a:pt x="1" y="169"/>
                    <a:pt x="67" y="335"/>
                    <a:pt x="134" y="435"/>
                  </a:cubicBezTo>
                  <a:lnTo>
                    <a:pt x="1268" y="1369"/>
                  </a:lnTo>
                  <a:cubicBezTo>
                    <a:pt x="1301" y="1436"/>
                    <a:pt x="1402" y="1436"/>
                    <a:pt x="1435" y="1436"/>
                  </a:cubicBezTo>
                  <a:cubicBezTo>
                    <a:pt x="1535" y="1436"/>
                    <a:pt x="1568" y="1369"/>
                    <a:pt x="1602" y="1336"/>
                  </a:cubicBezTo>
                  <a:cubicBezTo>
                    <a:pt x="1668" y="1269"/>
                    <a:pt x="1635" y="1103"/>
                    <a:pt x="1568" y="1002"/>
                  </a:cubicBezTo>
                  <a:lnTo>
                    <a:pt x="434" y="35"/>
                  </a:lnTo>
                  <a:cubicBezTo>
                    <a:pt x="399" y="11"/>
                    <a:pt x="359" y="0"/>
                    <a:pt x="318" y="0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35"/>
            <p:cNvSpPr/>
            <p:nvPr/>
          </p:nvSpPr>
          <p:spPr>
            <a:xfrm>
              <a:off x="5304434" y="1291845"/>
              <a:ext cx="331776" cy="282769"/>
            </a:xfrm>
            <a:custGeom>
              <a:avLst/>
              <a:gdLst/>
              <a:ahLst/>
              <a:cxnLst/>
              <a:rect l="l" t="t" r="r" b="b"/>
              <a:pathLst>
                <a:path w="12010" h="10236" extrusionOk="0">
                  <a:moveTo>
                    <a:pt x="277" y="1"/>
                  </a:moveTo>
                  <a:cubicBezTo>
                    <a:pt x="207" y="1"/>
                    <a:pt x="126" y="36"/>
                    <a:pt x="68" y="95"/>
                  </a:cubicBezTo>
                  <a:cubicBezTo>
                    <a:pt x="1" y="161"/>
                    <a:pt x="34" y="328"/>
                    <a:pt x="134" y="428"/>
                  </a:cubicBezTo>
                  <a:lnTo>
                    <a:pt x="2403" y="2396"/>
                  </a:lnTo>
                  <a:cubicBezTo>
                    <a:pt x="2469" y="2430"/>
                    <a:pt x="2536" y="2430"/>
                    <a:pt x="2569" y="2430"/>
                  </a:cubicBezTo>
                  <a:cubicBezTo>
                    <a:pt x="2670" y="2430"/>
                    <a:pt x="2736" y="2396"/>
                    <a:pt x="2736" y="2329"/>
                  </a:cubicBezTo>
                  <a:cubicBezTo>
                    <a:pt x="2836" y="2263"/>
                    <a:pt x="2803" y="2096"/>
                    <a:pt x="2703" y="1996"/>
                  </a:cubicBezTo>
                  <a:lnTo>
                    <a:pt x="401" y="61"/>
                  </a:lnTo>
                  <a:cubicBezTo>
                    <a:pt x="373" y="19"/>
                    <a:pt x="328" y="1"/>
                    <a:pt x="277" y="1"/>
                  </a:cubicBezTo>
                  <a:close/>
                  <a:moveTo>
                    <a:pt x="4870" y="3928"/>
                  </a:moveTo>
                  <a:cubicBezTo>
                    <a:pt x="4792" y="3928"/>
                    <a:pt x="4712" y="3956"/>
                    <a:pt x="4671" y="3997"/>
                  </a:cubicBezTo>
                  <a:cubicBezTo>
                    <a:pt x="4571" y="4097"/>
                    <a:pt x="4638" y="4264"/>
                    <a:pt x="4704" y="4331"/>
                  </a:cubicBezTo>
                  <a:lnTo>
                    <a:pt x="7006" y="6299"/>
                  </a:lnTo>
                  <a:cubicBezTo>
                    <a:pt x="7039" y="6332"/>
                    <a:pt x="7139" y="6332"/>
                    <a:pt x="7173" y="6332"/>
                  </a:cubicBezTo>
                  <a:cubicBezTo>
                    <a:pt x="7239" y="6332"/>
                    <a:pt x="7306" y="6299"/>
                    <a:pt x="7340" y="6266"/>
                  </a:cubicBezTo>
                  <a:cubicBezTo>
                    <a:pt x="7406" y="6166"/>
                    <a:pt x="7373" y="5999"/>
                    <a:pt x="7306" y="5932"/>
                  </a:cubicBezTo>
                  <a:lnTo>
                    <a:pt x="5005" y="3964"/>
                  </a:lnTo>
                  <a:cubicBezTo>
                    <a:pt x="4966" y="3938"/>
                    <a:pt x="4918" y="3928"/>
                    <a:pt x="4870" y="3928"/>
                  </a:cubicBezTo>
                  <a:close/>
                  <a:moveTo>
                    <a:pt x="9473" y="7799"/>
                  </a:moveTo>
                  <a:cubicBezTo>
                    <a:pt x="9398" y="7799"/>
                    <a:pt x="9305" y="7836"/>
                    <a:pt x="9241" y="7900"/>
                  </a:cubicBezTo>
                  <a:cubicBezTo>
                    <a:pt x="9174" y="7967"/>
                    <a:pt x="9208" y="8134"/>
                    <a:pt x="9308" y="8200"/>
                  </a:cubicBezTo>
                  <a:lnTo>
                    <a:pt x="11576" y="10168"/>
                  </a:lnTo>
                  <a:cubicBezTo>
                    <a:pt x="11643" y="10235"/>
                    <a:pt x="11709" y="10235"/>
                    <a:pt x="11743" y="10235"/>
                  </a:cubicBezTo>
                  <a:cubicBezTo>
                    <a:pt x="11809" y="10235"/>
                    <a:pt x="11876" y="10168"/>
                    <a:pt x="11909" y="10135"/>
                  </a:cubicBezTo>
                  <a:cubicBezTo>
                    <a:pt x="12010" y="10068"/>
                    <a:pt x="11976" y="9902"/>
                    <a:pt x="11876" y="9801"/>
                  </a:cubicBezTo>
                  <a:lnTo>
                    <a:pt x="9574" y="7833"/>
                  </a:lnTo>
                  <a:cubicBezTo>
                    <a:pt x="9551" y="7810"/>
                    <a:pt x="9515" y="7799"/>
                    <a:pt x="9473" y="7799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35"/>
            <p:cNvSpPr/>
            <p:nvPr/>
          </p:nvSpPr>
          <p:spPr>
            <a:xfrm>
              <a:off x="5683178" y="1615558"/>
              <a:ext cx="46106" cy="39227"/>
            </a:xfrm>
            <a:custGeom>
              <a:avLst/>
              <a:gdLst/>
              <a:ahLst/>
              <a:cxnLst/>
              <a:rect l="l" t="t" r="r" b="b"/>
              <a:pathLst>
                <a:path w="1669" h="1420" extrusionOk="0">
                  <a:moveTo>
                    <a:pt x="305" y="1"/>
                  </a:moveTo>
                  <a:cubicBezTo>
                    <a:pt x="225" y="1"/>
                    <a:pt x="143" y="43"/>
                    <a:pt x="101" y="85"/>
                  </a:cubicBezTo>
                  <a:cubicBezTo>
                    <a:pt x="1" y="185"/>
                    <a:pt x="34" y="352"/>
                    <a:pt x="134" y="418"/>
                  </a:cubicBezTo>
                  <a:lnTo>
                    <a:pt x="1235" y="1386"/>
                  </a:lnTo>
                  <a:cubicBezTo>
                    <a:pt x="1302" y="1419"/>
                    <a:pt x="1368" y="1419"/>
                    <a:pt x="1435" y="1419"/>
                  </a:cubicBezTo>
                  <a:cubicBezTo>
                    <a:pt x="1502" y="1419"/>
                    <a:pt x="1602" y="1386"/>
                    <a:pt x="1602" y="1319"/>
                  </a:cubicBezTo>
                  <a:cubicBezTo>
                    <a:pt x="1669" y="1252"/>
                    <a:pt x="1635" y="1086"/>
                    <a:pt x="1535" y="1019"/>
                  </a:cubicBezTo>
                  <a:lnTo>
                    <a:pt x="434" y="52"/>
                  </a:lnTo>
                  <a:cubicBezTo>
                    <a:pt x="398" y="15"/>
                    <a:pt x="352" y="1"/>
                    <a:pt x="305" y="1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35"/>
            <p:cNvSpPr/>
            <p:nvPr/>
          </p:nvSpPr>
          <p:spPr>
            <a:xfrm>
              <a:off x="5063927" y="1075290"/>
              <a:ext cx="149313" cy="136689"/>
            </a:xfrm>
            <a:custGeom>
              <a:avLst/>
              <a:gdLst/>
              <a:ahLst/>
              <a:cxnLst/>
              <a:rect l="l" t="t" r="r" b="b"/>
              <a:pathLst>
                <a:path w="5405" h="4948" extrusionOk="0">
                  <a:moveTo>
                    <a:pt x="2714" y="0"/>
                  </a:moveTo>
                  <a:cubicBezTo>
                    <a:pt x="2535" y="0"/>
                    <a:pt x="2353" y="20"/>
                    <a:pt x="2169" y="61"/>
                  </a:cubicBezTo>
                  <a:cubicBezTo>
                    <a:pt x="835" y="328"/>
                    <a:pt x="1" y="1662"/>
                    <a:pt x="268" y="2997"/>
                  </a:cubicBezTo>
                  <a:cubicBezTo>
                    <a:pt x="530" y="4163"/>
                    <a:pt x="1583" y="4948"/>
                    <a:pt x="2736" y="4948"/>
                  </a:cubicBezTo>
                  <a:cubicBezTo>
                    <a:pt x="2901" y="4948"/>
                    <a:pt x="3069" y="4932"/>
                    <a:pt x="3236" y="4898"/>
                  </a:cubicBezTo>
                  <a:cubicBezTo>
                    <a:pt x="4571" y="4598"/>
                    <a:pt x="5405" y="3264"/>
                    <a:pt x="5104" y="1929"/>
                  </a:cubicBezTo>
                  <a:cubicBezTo>
                    <a:pt x="4817" y="779"/>
                    <a:pt x="3834" y="0"/>
                    <a:pt x="2714" y="0"/>
                  </a:cubicBezTo>
                  <a:close/>
                </a:path>
              </a:pathLst>
            </a:custGeom>
            <a:solidFill>
              <a:srgbClr val="35CF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35"/>
            <p:cNvSpPr/>
            <p:nvPr/>
          </p:nvSpPr>
          <p:spPr>
            <a:xfrm>
              <a:off x="5142273" y="191833"/>
              <a:ext cx="371390" cy="345672"/>
            </a:xfrm>
            <a:custGeom>
              <a:avLst/>
              <a:gdLst/>
              <a:ahLst/>
              <a:cxnLst/>
              <a:rect l="l" t="t" r="r" b="b"/>
              <a:pathLst>
                <a:path w="13444" h="12513" extrusionOk="0">
                  <a:moveTo>
                    <a:pt x="6759" y="0"/>
                  </a:moveTo>
                  <a:cubicBezTo>
                    <a:pt x="6422" y="0"/>
                    <a:pt x="6081" y="28"/>
                    <a:pt x="5738" y="85"/>
                  </a:cubicBezTo>
                  <a:cubicBezTo>
                    <a:pt x="2335" y="619"/>
                    <a:pt x="0" y="3854"/>
                    <a:pt x="567" y="7257"/>
                  </a:cubicBezTo>
                  <a:cubicBezTo>
                    <a:pt x="1047" y="10316"/>
                    <a:pt x="3684" y="12512"/>
                    <a:pt x="6708" y="12512"/>
                  </a:cubicBezTo>
                  <a:cubicBezTo>
                    <a:pt x="7048" y="12512"/>
                    <a:pt x="7392" y="12484"/>
                    <a:pt x="7739" y="12427"/>
                  </a:cubicBezTo>
                  <a:cubicBezTo>
                    <a:pt x="11141" y="11893"/>
                    <a:pt x="13443" y="8658"/>
                    <a:pt x="12909" y="5255"/>
                  </a:cubicBezTo>
                  <a:cubicBezTo>
                    <a:pt x="12399" y="2196"/>
                    <a:pt x="9759" y="0"/>
                    <a:pt x="6759" y="0"/>
                  </a:cubicBez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35"/>
            <p:cNvSpPr/>
            <p:nvPr/>
          </p:nvSpPr>
          <p:spPr>
            <a:xfrm>
              <a:off x="5187413" y="223658"/>
              <a:ext cx="281996" cy="281996"/>
            </a:xfrm>
            <a:custGeom>
              <a:avLst/>
              <a:gdLst/>
              <a:ahLst/>
              <a:cxnLst/>
              <a:rect l="l" t="t" r="r" b="b"/>
              <a:pathLst>
                <a:path w="10208" h="10208" extrusionOk="0">
                  <a:moveTo>
                    <a:pt x="5104" y="0"/>
                  </a:moveTo>
                  <a:cubicBezTo>
                    <a:pt x="2302" y="0"/>
                    <a:pt x="1" y="2302"/>
                    <a:pt x="1" y="5104"/>
                  </a:cubicBezTo>
                  <a:cubicBezTo>
                    <a:pt x="1" y="7906"/>
                    <a:pt x="2302" y="10208"/>
                    <a:pt x="5104" y="10208"/>
                  </a:cubicBezTo>
                  <a:cubicBezTo>
                    <a:pt x="7906" y="10208"/>
                    <a:pt x="10208" y="7906"/>
                    <a:pt x="10208" y="5104"/>
                  </a:cubicBezTo>
                  <a:cubicBezTo>
                    <a:pt x="10208" y="2269"/>
                    <a:pt x="7906" y="34"/>
                    <a:pt x="5104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35"/>
            <p:cNvSpPr/>
            <p:nvPr/>
          </p:nvSpPr>
          <p:spPr>
            <a:xfrm>
              <a:off x="5268521" y="262361"/>
              <a:ext cx="124423" cy="207353"/>
            </a:xfrm>
            <a:custGeom>
              <a:avLst/>
              <a:gdLst/>
              <a:ahLst/>
              <a:cxnLst/>
              <a:rect l="l" t="t" r="r" b="b"/>
              <a:pathLst>
                <a:path w="4504" h="7506" extrusionOk="0">
                  <a:moveTo>
                    <a:pt x="1868" y="2002"/>
                  </a:moveTo>
                  <a:lnTo>
                    <a:pt x="1868" y="2969"/>
                  </a:lnTo>
                  <a:cubicBezTo>
                    <a:pt x="1668" y="2869"/>
                    <a:pt x="1601" y="2836"/>
                    <a:pt x="1501" y="2736"/>
                  </a:cubicBezTo>
                  <a:cubicBezTo>
                    <a:pt x="1468" y="2669"/>
                    <a:pt x="1434" y="2569"/>
                    <a:pt x="1434" y="2469"/>
                  </a:cubicBezTo>
                  <a:cubicBezTo>
                    <a:pt x="1434" y="2202"/>
                    <a:pt x="1601" y="2069"/>
                    <a:pt x="1868" y="2002"/>
                  </a:cubicBezTo>
                  <a:close/>
                  <a:moveTo>
                    <a:pt x="2635" y="4637"/>
                  </a:moveTo>
                  <a:cubicBezTo>
                    <a:pt x="2802" y="4670"/>
                    <a:pt x="2935" y="4737"/>
                    <a:pt x="2969" y="4837"/>
                  </a:cubicBezTo>
                  <a:cubicBezTo>
                    <a:pt x="3002" y="4904"/>
                    <a:pt x="3036" y="5004"/>
                    <a:pt x="3036" y="5137"/>
                  </a:cubicBezTo>
                  <a:cubicBezTo>
                    <a:pt x="3036" y="5338"/>
                    <a:pt x="2869" y="5471"/>
                    <a:pt x="2635" y="5538"/>
                  </a:cubicBezTo>
                  <a:lnTo>
                    <a:pt x="2635" y="4637"/>
                  </a:lnTo>
                  <a:close/>
                  <a:moveTo>
                    <a:pt x="1868" y="0"/>
                  </a:moveTo>
                  <a:lnTo>
                    <a:pt x="1868" y="834"/>
                  </a:lnTo>
                  <a:cubicBezTo>
                    <a:pt x="1301" y="868"/>
                    <a:pt x="834" y="1068"/>
                    <a:pt x="500" y="1368"/>
                  </a:cubicBezTo>
                  <a:cubicBezTo>
                    <a:pt x="167" y="1668"/>
                    <a:pt x="0" y="2069"/>
                    <a:pt x="0" y="2536"/>
                  </a:cubicBezTo>
                  <a:cubicBezTo>
                    <a:pt x="0" y="2936"/>
                    <a:pt x="167" y="3336"/>
                    <a:pt x="467" y="3670"/>
                  </a:cubicBezTo>
                  <a:cubicBezTo>
                    <a:pt x="767" y="4003"/>
                    <a:pt x="1168" y="4203"/>
                    <a:pt x="1768" y="4370"/>
                  </a:cubicBezTo>
                  <a:lnTo>
                    <a:pt x="1868" y="4404"/>
                  </a:lnTo>
                  <a:lnTo>
                    <a:pt x="1868" y="5638"/>
                  </a:lnTo>
                  <a:cubicBezTo>
                    <a:pt x="1668" y="5638"/>
                    <a:pt x="1434" y="5571"/>
                    <a:pt x="1134" y="5504"/>
                  </a:cubicBezTo>
                  <a:cubicBezTo>
                    <a:pt x="867" y="5404"/>
                    <a:pt x="634" y="5338"/>
                    <a:pt x="367" y="5204"/>
                  </a:cubicBezTo>
                  <a:lnTo>
                    <a:pt x="0" y="6405"/>
                  </a:lnTo>
                  <a:cubicBezTo>
                    <a:pt x="534" y="6672"/>
                    <a:pt x="1168" y="6772"/>
                    <a:pt x="1868" y="6839"/>
                  </a:cubicBezTo>
                  <a:lnTo>
                    <a:pt x="1968" y="6839"/>
                  </a:lnTo>
                  <a:lnTo>
                    <a:pt x="1968" y="7506"/>
                  </a:lnTo>
                  <a:lnTo>
                    <a:pt x="2702" y="7506"/>
                  </a:lnTo>
                  <a:lnTo>
                    <a:pt x="2702" y="6839"/>
                  </a:lnTo>
                  <a:cubicBezTo>
                    <a:pt x="3302" y="6739"/>
                    <a:pt x="3703" y="6538"/>
                    <a:pt x="4036" y="6238"/>
                  </a:cubicBezTo>
                  <a:cubicBezTo>
                    <a:pt x="4336" y="5971"/>
                    <a:pt x="4503" y="5538"/>
                    <a:pt x="4503" y="5037"/>
                  </a:cubicBezTo>
                  <a:cubicBezTo>
                    <a:pt x="4503" y="4570"/>
                    <a:pt x="4336" y="4237"/>
                    <a:pt x="4036" y="3903"/>
                  </a:cubicBezTo>
                  <a:cubicBezTo>
                    <a:pt x="3703" y="3603"/>
                    <a:pt x="3302" y="3370"/>
                    <a:pt x="2769" y="3236"/>
                  </a:cubicBezTo>
                  <a:lnTo>
                    <a:pt x="2635" y="3203"/>
                  </a:lnTo>
                  <a:lnTo>
                    <a:pt x="2635" y="2035"/>
                  </a:lnTo>
                  <a:cubicBezTo>
                    <a:pt x="3136" y="2069"/>
                    <a:pt x="3503" y="2202"/>
                    <a:pt x="3803" y="2402"/>
                  </a:cubicBezTo>
                  <a:lnTo>
                    <a:pt x="4270" y="1235"/>
                  </a:lnTo>
                  <a:cubicBezTo>
                    <a:pt x="3703" y="1035"/>
                    <a:pt x="3169" y="868"/>
                    <a:pt x="2635" y="834"/>
                  </a:cubicBezTo>
                  <a:lnTo>
                    <a:pt x="2635" y="0"/>
                  </a:ln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35"/>
            <p:cNvSpPr/>
            <p:nvPr/>
          </p:nvSpPr>
          <p:spPr>
            <a:xfrm>
              <a:off x="8027147" y="568072"/>
              <a:ext cx="69145" cy="69145"/>
            </a:xfrm>
            <a:custGeom>
              <a:avLst/>
              <a:gdLst/>
              <a:ahLst/>
              <a:cxnLst/>
              <a:rect l="l" t="t" r="r" b="b"/>
              <a:pathLst>
                <a:path w="2503" h="2503" extrusionOk="0">
                  <a:moveTo>
                    <a:pt x="1234" y="1"/>
                  </a:moveTo>
                  <a:cubicBezTo>
                    <a:pt x="534" y="1"/>
                    <a:pt x="0" y="535"/>
                    <a:pt x="0" y="1268"/>
                  </a:cubicBezTo>
                  <a:cubicBezTo>
                    <a:pt x="0" y="1969"/>
                    <a:pt x="534" y="2503"/>
                    <a:pt x="1234" y="2503"/>
                  </a:cubicBezTo>
                  <a:cubicBezTo>
                    <a:pt x="1968" y="2503"/>
                    <a:pt x="2502" y="1969"/>
                    <a:pt x="2502" y="1268"/>
                  </a:cubicBezTo>
                  <a:cubicBezTo>
                    <a:pt x="2502" y="601"/>
                    <a:pt x="1902" y="1"/>
                    <a:pt x="1234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35"/>
            <p:cNvSpPr/>
            <p:nvPr/>
          </p:nvSpPr>
          <p:spPr>
            <a:xfrm>
              <a:off x="8018859" y="559785"/>
              <a:ext cx="85720" cy="85720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34" y="601"/>
                  </a:moveTo>
                  <a:cubicBezTo>
                    <a:pt x="2035" y="601"/>
                    <a:pt x="2502" y="1001"/>
                    <a:pt x="2502" y="1568"/>
                  </a:cubicBezTo>
                  <a:cubicBezTo>
                    <a:pt x="2502" y="2102"/>
                    <a:pt x="2102" y="2502"/>
                    <a:pt x="1534" y="2502"/>
                  </a:cubicBezTo>
                  <a:cubicBezTo>
                    <a:pt x="1001" y="2502"/>
                    <a:pt x="600" y="2102"/>
                    <a:pt x="600" y="1568"/>
                  </a:cubicBezTo>
                  <a:cubicBezTo>
                    <a:pt x="600" y="1001"/>
                    <a:pt x="1001" y="601"/>
                    <a:pt x="1534" y="601"/>
                  </a:cubicBezTo>
                  <a:close/>
                  <a:moveTo>
                    <a:pt x="1534" y="1"/>
                  </a:moveTo>
                  <a:cubicBezTo>
                    <a:pt x="701" y="1"/>
                    <a:pt x="0" y="734"/>
                    <a:pt x="0" y="1568"/>
                  </a:cubicBezTo>
                  <a:cubicBezTo>
                    <a:pt x="0" y="2402"/>
                    <a:pt x="701" y="3103"/>
                    <a:pt x="1534" y="3103"/>
                  </a:cubicBezTo>
                  <a:cubicBezTo>
                    <a:pt x="2368" y="3103"/>
                    <a:pt x="3036" y="2436"/>
                    <a:pt x="3102" y="1568"/>
                  </a:cubicBezTo>
                  <a:cubicBezTo>
                    <a:pt x="3102" y="734"/>
                    <a:pt x="2368" y="1"/>
                    <a:pt x="15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35"/>
            <p:cNvSpPr/>
            <p:nvPr/>
          </p:nvSpPr>
          <p:spPr>
            <a:xfrm>
              <a:off x="7860345" y="738548"/>
              <a:ext cx="84809" cy="85748"/>
            </a:xfrm>
            <a:custGeom>
              <a:avLst/>
              <a:gdLst/>
              <a:ahLst/>
              <a:cxnLst/>
              <a:rect l="l" t="t" r="r" b="b"/>
              <a:pathLst>
                <a:path w="3070" h="3104" extrusionOk="0">
                  <a:moveTo>
                    <a:pt x="1535" y="601"/>
                  </a:moveTo>
                  <a:cubicBezTo>
                    <a:pt x="2069" y="601"/>
                    <a:pt x="2536" y="1035"/>
                    <a:pt x="2502" y="1535"/>
                  </a:cubicBezTo>
                  <a:cubicBezTo>
                    <a:pt x="2502" y="2069"/>
                    <a:pt x="2069" y="2503"/>
                    <a:pt x="1535" y="2503"/>
                  </a:cubicBezTo>
                  <a:cubicBezTo>
                    <a:pt x="1001" y="2503"/>
                    <a:pt x="568" y="2069"/>
                    <a:pt x="568" y="1535"/>
                  </a:cubicBezTo>
                  <a:cubicBezTo>
                    <a:pt x="568" y="1002"/>
                    <a:pt x="1001" y="601"/>
                    <a:pt x="1535" y="601"/>
                  </a:cubicBezTo>
                  <a:close/>
                  <a:moveTo>
                    <a:pt x="1535" y="1"/>
                  </a:moveTo>
                  <a:cubicBezTo>
                    <a:pt x="701" y="1"/>
                    <a:pt x="1" y="701"/>
                    <a:pt x="1" y="1535"/>
                  </a:cubicBezTo>
                  <a:cubicBezTo>
                    <a:pt x="1" y="2369"/>
                    <a:pt x="701" y="3103"/>
                    <a:pt x="1535" y="3103"/>
                  </a:cubicBezTo>
                  <a:cubicBezTo>
                    <a:pt x="2402" y="3103"/>
                    <a:pt x="3069" y="2369"/>
                    <a:pt x="3069" y="1535"/>
                  </a:cubicBezTo>
                  <a:cubicBezTo>
                    <a:pt x="3069" y="701"/>
                    <a:pt x="2369" y="1"/>
                    <a:pt x="15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35"/>
            <p:cNvSpPr/>
            <p:nvPr/>
          </p:nvSpPr>
          <p:spPr>
            <a:xfrm>
              <a:off x="7838245" y="496191"/>
              <a:ext cx="15691" cy="213818"/>
            </a:xfrm>
            <a:custGeom>
              <a:avLst/>
              <a:gdLst/>
              <a:ahLst/>
              <a:cxnLst/>
              <a:rect l="l" t="t" r="r" b="b"/>
              <a:pathLst>
                <a:path w="568" h="7740" extrusionOk="0">
                  <a:moveTo>
                    <a:pt x="300" y="1"/>
                  </a:moveTo>
                  <a:cubicBezTo>
                    <a:pt x="133" y="1"/>
                    <a:pt x="0" y="134"/>
                    <a:pt x="0" y="301"/>
                  </a:cubicBezTo>
                  <a:lnTo>
                    <a:pt x="0" y="7440"/>
                  </a:lnTo>
                  <a:cubicBezTo>
                    <a:pt x="0" y="7606"/>
                    <a:pt x="133" y="7740"/>
                    <a:pt x="300" y="7740"/>
                  </a:cubicBezTo>
                  <a:cubicBezTo>
                    <a:pt x="400" y="7740"/>
                    <a:pt x="534" y="7606"/>
                    <a:pt x="567" y="7440"/>
                  </a:cubicBezTo>
                  <a:lnTo>
                    <a:pt x="567" y="301"/>
                  </a:lnTo>
                  <a:cubicBezTo>
                    <a:pt x="567" y="134"/>
                    <a:pt x="467" y="1"/>
                    <a:pt x="300" y="1"/>
                  </a:cubicBezTo>
                  <a:close/>
                </a:path>
              </a:pathLst>
            </a:custGeom>
            <a:solidFill>
              <a:srgbClr val="B6F2F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35"/>
            <p:cNvSpPr/>
            <p:nvPr/>
          </p:nvSpPr>
          <p:spPr>
            <a:xfrm>
              <a:off x="7738710" y="594814"/>
              <a:ext cx="213818" cy="15691"/>
            </a:xfrm>
            <a:custGeom>
              <a:avLst/>
              <a:gdLst/>
              <a:ahLst/>
              <a:cxnLst/>
              <a:rect l="l" t="t" r="r" b="b"/>
              <a:pathLst>
                <a:path w="7740" h="568" extrusionOk="0">
                  <a:moveTo>
                    <a:pt x="301" y="0"/>
                  </a:moveTo>
                  <a:cubicBezTo>
                    <a:pt x="134" y="0"/>
                    <a:pt x="0" y="134"/>
                    <a:pt x="0" y="300"/>
                  </a:cubicBezTo>
                  <a:cubicBezTo>
                    <a:pt x="0" y="467"/>
                    <a:pt x="134" y="567"/>
                    <a:pt x="301" y="567"/>
                  </a:cubicBezTo>
                  <a:lnTo>
                    <a:pt x="7439" y="567"/>
                  </a:lnTo>
                  <a:cubicBezTo>
                    <a:pt x="7606" y="567"/>
                    <a:pt x="7739" y="467"/>
                    <a:pt x="7739" y="300"/>
                  </a:cubicBezTo>
                  <a:cubicBezTo>
                    <a:pt x="7739" y="100"/>
                    <a:pt x="7606" y="0"/>
                    <a:pt x="74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35"/>
            <p:cNvSpPr/>
            <p:nvPr/>
          </p:nvSpPr>
          <p:spPr>
            <a:xfrm>
              <a:off x="8411416" y="707221"/>
              <a:ext cx="548301" cy="548329"/>
            </a:xfrm>
            <a:custGeom>
              <a:avLst/>
              <a:gdLst/>
              <a:ahLst/>
              <a:cxnLst/>
              <a:rect l="l" t="t" r="r" b="b"/>
              <a:pathLst>
                <a:path w="19848" h="19849" extrusionOk="0">
                  <a:moveTo>
                    <a:pt x="9640" y="935"/>
                  </a:moveTo>
                  <a:lnTo>
                    <a:pt x="9640" y="3803"/>
                  </a:lnTo>
                  <a:cubicBezTo>
                    <a:pt x="8907" y="3803"/>
                    <a:pt x="8173" y="3803"/>
                    <a:pt x="7506" y="3837"/>
                  </a:cubicBezTo>
                  <a:cubicBezTo>
                    <a:pt x="8306" y="2469"/>
                    <a:pt x="9140" y="1468"/>
                    <a:pt x="9640" y="935"/>
                  </a:cubicBezTo>
                  <a:close/>
                  <a:moveTo>
                    <a:pt x="10241" y="801"/>
                  </a:moveTo>
                  <a:cubicBezTo>
                    <a:pt x="10741" y="1302"/>
                    <a:pt x="11742" y="2436"/>
                    <a:pt x="12643" y="4004"/>
                  </a:cubicBezTo>
                  <a:cubicBezTo>
                    <a:pt x="11809" y="3937"/>
                    <a:pt x="11008" y="3837"/>
                    <a:pt x="10241" y="3837"/>
                  </a:cubicBezTo>
                  <a:lnTo>
                    <a:pt x="10241" y="801"/>
                  </a:lnTo>
                  <a:close/>
                  <a:moveTo>
                    <a:pt x="9073" y="768"/>
                  </a:moveTo>
                  <a:lnTo>
                    <a:pt x="9073" y="768"/>
                  </a:lnTo>
                  <a:cubicBezTo>
                    <a:pt x="8440" y="1435"/>
                    <a:pt x="7572" y="2503"/>
                    <a:pt x="6805" y="3937"/>
                  </a:cubicBezTo>
                  <a:cubicBezTo>
                    <a:pt x="5771" y="4004"/>
                    <a:pt x="4837" y="4170"/>
                    <a:pt x="4003" y="4337"/>
                  </a:cubicBezTo>
                  <a:cubicBezTo>
                    <a:pt x="5237" y="2636"/>
                    <a:pt x="6972" y="1402"/>
                    <a:pt x="9073" y="768"/>
                  </a:cubicBezTo>
                  <a:close/>
                  <a:moveTo>
                    <a:pt x="10975" y="768"/>
                  </a:moveTo>
                  <a:lnTo>
                    <a:pt x="10975" y="768"/>
                  </a:lnTo>
                  <a:cubicBezTo>
                    <a:pt x="13176" y="1402"/>
                    <a:pt x="15011" y="2803"/>
                    <a:pt x="16245" y="4637"/>
                  </a:cubicBezTo>
                  <a:cubicBezTo>
                    <a:pt x="15244" y="4437"/>
                    <a:pt x="14277" y="4237"/>
                    <a:pt x="13310" y="4104"/>
                  </a:cubicBezTo>
                  <a:cubicBezTo>
                    <a:pt x="12509" y="2603"/>
                    <a:pt x="11608" y="1468"/>
                    <a:pt x="10975" y="768"/>
                  </a:cubicBezTo>
                  <a:close/>
                  <a:moveTo>
                    <a:pt x="6805" y="1102"/>
                  </a:moveTo>
                  <a:lnTo>
                    <a:pt x="6805" y="1102"/>
                  </a:lnTo>
                  <a:cubicBezTo>
                    <a:pt x="5337" y="1935"/>
                    <a:pt x="4103" y="3103"/>
                    <a:pt x="3169" y="4571"/>
                  </a:cubicBezTo>
                  <a:cubicBezTo>
                    <a:pt x="2769" y="4671"/>
                    <a:pt x="2402" y="4771"/>
                    <a:pt x="2002" y="4871"/>
                  </a:cubicBezTo>
                  <a:cubicBezTo>
                    <a:pt x="3169" y="3136"/>
                    <a:pt x="4837" y="1802"/>
                    <a:pt x="6805" y="1102"/>
                  </a:cubicBezTo>
                  <a:close/>
                  <a:moveTo>
                    <a:pt x="13543" y="1302"/>
                  </a:moveTo>
                  <a:lnTo>
                    <a:pt x="13543" y="1302"/>
                  </a:lnTo>
                  <a:cubicBezTo>
                    <a:pt x="15411" y="2069"/>
                    <a:pt x="16946" y="3437"/>
                    <a:pt x="17980" y="5138"/>
                  </a:cubicBezTo>
                  <a:cubicBezTo>
                    <a:pt x="17646" y="5038"/>
                    <a:pt x="17346" y="4971"/>
                    <a:pt x="17012" y="4871"/>
                  </a:cubicBezTo>
                  <a:cubicBezTo>
                    <a:pt x="16178" y="3437"/>
                    <a:pt x="14978" y="2169"/>
                    <a:pt x="13543" y="1302"/>
                  </a:cubicBezTo>
                  <a:close/>
                  <a:moveTo>
                    <a:pt x="6505" y="4471"/>
                  </a:moveTo>
                  <a:lnTo>
                    <a:pt x="6505" y="4471"/>
                  </a:lnTo>
                  <a:cubicBezTo>
                    <a:pt x="5838" y="5838"/>
                    <a:pt x="5337" y="7506"/>
                    <a:pt x="5271" y="9341"/>
                  </a:cubicBezTo>
                  <a:lnTo>
                    <a:pt x="5271" y="9574"/>
                  </a:lnTo>
                  <a:lnTo>
                    <a:pt x="2268" y="9574"/>
                  </a:lnTo>
                  <a:cubicBezTo>
                    <a:pt x="2302" y="7906"/>
                    <a:pt x="2802" y="6339"/>
                    <a:pt x="3603" y="4971"/>
                  </a:cubicBezTo>
                  <a:cubicBezTo>
                    <a:pt x="4103" y="4871"/>
                    <a:pt x="4737" y="4771"/>
                    <a:pt x="5337" y="4637"/>
                  </a:cubicBezTo>
                  <a:cubicBezTo>
                    <a:pt x="5738" y="4604"/>
                    <a:pt x="6105" y="4504"/>
                    <a:pt x="6505" y="4471"/>
                  </a:cubicBezTo>
                  <a:close/>
                  <a:moveTo>
                    <a:pt x="2802" y="5238"/>
                  </a:moveTo>
                  <a:cubicBezTo>
                    <a:pt x="2135" y="6539"/>
                    <a:pt x="1735" y="8006"/>
                    <a:pt x="1668" y="9608"/>
                  </a:cubicBezTo>
                  <a:lnTo>
                    <a:pt x="567" y="9608"/>
                  </a:lnTo>
                  <a:cubicBezTo>
                    <a:pt x="601" y="8173"/>
                    <a:pt x="968" y="6806"/>
                    <a:pt x="1601" y="5638"/>
                  </a:cubicBezTo>
                  <a:cubicBezTo>
                    <a:pt x="1935" y="5505"/>
                    <a:pt x="2335" y="5405"/>
                    <a:pt x="2802" y="5238"/>
                  </a:cubicBezTo>
                  <a:close/>
                  <a:moveTo>
                    <a:pt x="8888" y="4376"/>
                  </a:moveTo>
                  <a:cubicBezTo>
                    <a:pt x="9135" y="4376"/>
                    <a:pt x="9386" y="4384"/>
                    <a:pt x="9640" y="4404"/>
                  </a:cubicBezTo>
                  <a:lnTo>
                    <a:pt x="9640" y="9608"/>
                  </a:lnTo>
                  <a:lnTo>
                    <a:pt x="5804" y="9608"/>
                  </a:lnTo>
                  <a:lnTo>
                    <a:pt x="5804" y="9441"/>
                  </a:lnTo>
                  <a:cubicBezTo>
                    <a:pt x="5904" y="7506"/>
                    <a:pt x="6471" y="5838"/>
                    <a:pt x="7172" y="4471"/>
                  </a:cubicBezTo>
                  <a:cubicBezTo>
                    <a:pt x="7714" y="4423"/>
                    <a:pt x="8290" y="4376"/>
                    <a:pt x="8888" y="4376"/>
                  </a:cubicBezTo>
                  <a:close/>
                  <a:moveTo>
                    <a:pt x="10241" y="4404"/>
                  </a:moveTo>
                  <a:cubicBezTo>
                    <a:pt x="11075" y="4437"/>
                    <a:pt x="11975" y="4504"/>
                    <a:pt x="12943" y="4637"/>
                  </a:cubicBezTo>
                  <a:cubicBezTo>
                    <a:pt x="13610" y="5972"/>
                    <a:pt x="14144" y="7606"/>
                    <a:pt x="14244" y="9441"/>
                  </a:cubicBezTo>
                  <a:lnTo>
                    <a:pt x="14244" y="9608"/>
                  </a:lnTo>
                  <a:lnTo>
                    <a:pt x="10241" y="9608"/>
                  </a:lnTo>
                  <a:lnTo>
                    <a:pt x="10241" y="4404"/>
                  </a:lnTo>
                  <a:close/>
                  <a:moveTo>
                    <a:pt x="13643" y="4737"/>
                  </a:moveTo>
                  <a:cubicBezTo>
                    <a:pt x="14611" y="4871"/>
                    <a:pt x="15611" y="5104"/>
                    <a:pt x="16679" y="5338"/>
                  </a:cubicBezTo>
                  <a:cubicBezTo>
                    <a:pt x="17313" y="6605"/>
                    <a:pt x="17746" y="8073"/>
                    <a:pt x="17813" y="9608"/>
                  </a:cubicBezTo>
                  <a:lnTo>
                    <a:pt x="14811" y="9608"/>
                  </a:lnTo>
                  <a:lnTo>
                    <a:pt x="14811" y="9407"/>
                  </a:lnTo>
                  <a:cubicBezTo>
                    <a:pt x="14744" y="7640"/>
                    <a:pt x="14277" y="6072"/>
                    <a:pt x="13643" y="4737"/>
                  </a:cubicBezTo>
                  <a:close/>
                  <a:moveTo>
                    <a:pt x="17346" y="5571"/>
                  </a:moveTo>
                  <a:lnTo>
                    <a:pt x="17346" y="5571"/>
                  </a:lnTo>
                  <a:cubicBezTo>
                    <a:pt x="17679" y="5638"/>
                    <a:pt x="18013" y="5772"/>
                    <a:pt x="18347" y="5838"/>
                  </a:cubicBezTo>
                  <a:cubicBezTo>
                    <a:pt x="18914" y="6972"/>
                    <a:pt x="19247" y="8273"/>
                    <a:pt x="19314" y="9608"/>
                  </a:cubicBezTo>
                  <a:lnTo>
                    <a:pt x="18347" y="9608"/>
                  </a:lnTo>
                  <a:cubicBezTo>
                    <a:pt x="18313" y="8140"/>
                    <a:pt x="17946" y="6806"/>
                    <a:pt x="17346" y="5571"/>
                  </a:cubicBezTo>
                  <a:close/>
                  <a:moveTo>
                    <a:pt x="1668" y="10108"/>
                  </a:moveTo>
                  <a:lnTo>
                    <a:pt x="1668" y="10141"/>
                  </a:lnTo>
                  <a:cubicBezTo>
                    <a:pt x="1735" y="11843"/>
                    <a:pt x="2168" y="13477"/>
                    <a:pt x="2969" y="14911"/>
                  </a:cubicBezTo>
                  <a:cubicBezTo>
                    <a:pt x="2602" y="14811"/>
                    <a:pt x="2235" y="14678"/>
                    <a:pt x="1801" y="14578"/>
                  </a:cubicBezTo>
                  <a:cubicBezTo>
                    <a:pt x="1068" y="13210"/>
                    <a:pt x="601" y="11742"/>
                    <a:pt x="567" y="10108"/>
                  </a:cubicBezTo>
                  <a:close/>
                  <a:moveTo>
                    <a:pt x="19314" y="10141"/>
                  </a:moveTo>
                  <a:cubicBezTo>
                    <a:pt x="19281" y="11843"/>
                    <a:pt x="18780" y="13444"/>
                    <a:pt x="17946" y="14811"/>
                  </a:cubicBezTo>
                  <a:cubicBezTo>
                    <a:pt x="17646" y="14911"/>
                    <a:pt x="17313" y="15012"/>
                    <a:pt x="16946" y="15112"/>
                  </a:cubicBezTo>
                  <a:cubicBezTo>
                    <a:pt x="17813" y="13677"/>
                    <a:pt x="18313" y="11976"/>
                    <a:pt x="18347" y="10141"/>
                  </a:cubicBezTo>
                  <a:close/>
                  <a:moveTo>
                    <a:pt x="5237" y="10141"/>
                  </a:moveTo>
                  <a:cubicBezTo>
                    <a:pt x="5271" y="12009"/>
                    <a:pt x="5771" y="13844"/>
                    <a:pt x="6738" y="15679"/>
                  </a:cubicBezTo>
                  <a:cubicBezTo>
                    <a:pt x="5771" y="15579"/>
                    <a:pt x="4770" y="15345"/>
                    <a:pt x="3736" y="15112"/>
                  </a:cubicBezTo>
                  <a:cubicBezTo>
                    <a:pt x="2802" y="13677"/>
                    <a:pt x="2268" y="11976"/>
                    <a:pt x="2235" y="10141"/>
                  </a:cubicBezTo>
                  <a:close/>
                  <a:moveTo>
                    <a:pt x="17813" y="10141"/>
                  </a:moveTo>
                  <a:cubicBezTo>
                    <a:pt x="17780" y="12076"/>
                    <a:pt x="17179" y="13844"/>
                    <a:pt x="16145" y="15345"/>
                  </a:cubicBezTo>
                  <a:cubicBezTo>
                    <a:pt x="15645" y="15479"/>
                    <a:pt x="15111" y="15612"/>
                    <a:pt x="14511" y="15679"/>
                  </a:cubicBezTo>
                  <a:cubicBezTo>
                    <a:pt x="14110" y="15779"/>
                    <a:pt x="13677" y="15812"/>
                    <a:pt x="13243" y="15845"/>
                  </a:cubicBezTo>
                  <a:cubicBezTo>
                    <a:pt x="14244" y="13977"/>
                    <a:pt x="14777" y="12109"/>
                    <a:pt x="14811" y="10141"/>
                  </a:cubicBezTo>
                  <a:close/>
                  <a:moveTo>
                    <a:pt x="9640" y="10141"/>
                  </a:moveTo>
                  <a:lnTo>
                    <a:pt x="9640" y="15946"/>
                  </a:lnTo>
                  <a:cubicBezTo>
                    <a:pt x="8940" y="15912"/>
                    <a:pt x="8173" y="15845"/>
                    <a:pt x="7439" y="15779"/>
                  </a:cubicBezTo>
                  <a:cubicBezTo>
                    <a:pt x="6405" y="13944"/>
                    <a:pt x="5838" y="12076"/>
                    <a:pt x="5804" y="10141"/>
                  </a:cubicBezTo>
                  <a:close/>
                  <a:moveTo>
                    <a:pt x="14244" y="10141"/>
                  </a:moveTo>
                  <a:cubicBezTo>
                    <a:pt x="14177" y="12109"/>
                    <a:pt x="13610" y="14011"/>
                    <a:pt x="12509" y="15912"/>
                  </a:cubicBezTo>
                  <a:cubicBezTo>
                    <a:pt x="11809" y="15979"/>
                    <a:pt x="11075" y="15979"/>
                    <a:pt x="10241" y="15979"/>
                  </a:cubicBezTo>
                  <a:lnTo>
                    <a:pt x="10241" y="10141"/>
                  </a:lnTo>
                  <a:close/>
                  <a:moveTo>
                    <a:pt x="17446" y="15612"/>
                  </a:moveTo>
                  <a:cubicBezTo>
                    <a:pt x="16445" y="16913"/>
                    <a:pt x="15111" y="17947"/>
                    <a:pt x="13577" y="18614"/>
                  </a:cubicBezTo>
                  <a:cubicBezTo>
                    <a:pt x="14744" y="17914"/>
                    <a:pt x="15745" y="16946"/>
                    <a:pt x="16512" y="15845"/>
                  </a:cubicBezTo>
                  <a:cubicBezTo>
                    <a:pt x="16846" y="15779"/>
                    <a:pt x="17146" y="15679"/>
                    <a:pt x="17446" y="15612"/>
                  </a:cubicBezTo>
                  <a:close/>
                  <a:moveTo>
                    <a:pt x="2268" y="15312"/>
                  </a:moveTo>
                  <a:lnTo>
                    <a:pt x="2268" y="15312"/>
                  </a:lnTo>
                  <a:cubicBezTo>
                    <a:pt x="2635" y="15445"/>
                    <a:pt x="3002" y="15512"/>
                    <a:pt x="3403" y="15612"/>
                  </a:cubicBezTo>
                  <a:cubicBezTo>
                    <a:pt x="4270" y="16913"/>
                    <a:pt x="5437" y="18014"/>
                    <a:pt x="6805" y="18781"/>
                  </a:cubicBezTo>
                  <a:cubicBezTo>
                    <a:pt x="4970" y="18147"/>
                    <a:pt x="3336" y="16913"/>
                    <a:pt x="2268" y="15312"/>
                  </a:cubicBezTo>
                  <a:close/>
                  <a:moveTo>
                    <a:pt x="7772" y="16413"/>
                  </a:moveTo>
                  <a:lnTo>
                    <a:pt x="7772" y="16413"/>
                  </a:lnTo>
                  <a:cubicBezTo>
                    <a:pt x="8440" y="16446"/>
                    <a:pt x="9073" y="16479"/>
                    <a:pt x="9640" y="16513"/>
                  </a:cubicBezTo>
                  <a:lnTo>
                    <a:pt x="9640" y="18914"/>
                  </a:lnTo>
                  <a:cubicBezTo>
                    <a:pt x="8940" y="18080"/>
                    <a:pt x="8306" y="17246"/>
                    <a:pt x="7772" y="16413"/>
                  </a:cubicBezTo>
                  <a:close/>
                  <a:moveTo>
                    <a:pt x="12176" y="16479"/>
                  </a:moveTo>
                  <a:lnTo>
                    <a:pt x="12176" y="16479"/>
                  </a:lnTo>
                  <a:cubicBezTo>
                    <a:pt x="11642" y="17347"/>
                    <a:pt x="10975" y="18247"/>
                    <a:pt x="10241" y="19081"/>
                  </a:cubicBezTo>
                  <a:lnTo>
                    <a:pt x="10241" y="16513"/>
                  </a:lnTo>
                  <a:lnTo>
                    <a:pt x="10608" y="16513"/>
                  </a:lnTo>
                  <a:cubicBezTo>
                    <a:pt x="11141" y="16513"/>
                    <a:pt x="11675" y="16513"/>
                    <a:pt x="12176" y="16479"/>
                  </a:cubicBezTo>
                  <a:close/>
                  <a:moveTo>
                    <a:pt x="4237" y="15812"/>
                  </a:moveTo>
                  <a:cubicBezTo>
                    <a:pt x="5237" y="16012"/>
                    <a:pt x="6171" y="16179"/>
                    <a:pt x="7105" y="16312"/>
                  </a:cubicBezTo>
                  <a:cubicBezTo>
                    <a:pt x="7639" y="17280"/>
                    <a:pt x="8339" y="18247"/>
                    <a:pt x="9140" y="19148"/>
                  </a:cubicBezTo>
                  <a:cubicBezTo>
                    <a:pt x="7139" y="18614"/>
                    <a:pt x="5437" y="17413"/>
                    <a:pt x="4237" y="15812"/>
                  </a:cubicBezTo>
                  <a:close/>
                  <a:moveTo>
                    <a:pt x="15645" y="16012"/>
                  </a:moveTo>
                  <a:lnTo>
                    <a:pt x="15645" y="16012"/>
                  </a:lnTo>
                  <a:cubicBezTo>
                    <a:pt x="14444" y="17480"/>
                    <a:pt x="12809" y="18614"/>
                    <a:pt x="10908" y="19148"/>
                  </a:cubicBezTo>
                  <a:cubicBezTo>
                    <a:pt x="11675" y="18247"/>
                    <a:pt x="12342" y="17347"/>
                    <a:pt x="12909" y="16446"/>
                  </a:cubicBezTo>
                  <a:cubicBezTo>
                    <a:pt x="13943" y="16346"/>
                    <a:pt x="14844" y="16179"/>
                    <a:pt x="15645" y="16012"/>
                  </a:cubicBezTo>
                  <a:close/>
                  <a:moveTo>
                    <a:pt x="9941" y="1"/>
                  </a:moveTo>
                  <a:cubicBezTo>
                    <a:pt x="4470" y="1"/>
                    <a:pt x="0" y="4471"/>
                    <a:pt x="0" y="9941"/>
                  </a:cubicBezTo>
                  <a:cubicBezTo>
                    <a:pt x="0" y="15412"/>
                    <a:pt x="4470" y="19848"/>
                    <a:pt x="9941" y="19848"/>
                  </a:cubicBezTo>
                  <a:lnTo>
                    <a:pt x="10174" y="19848"/>
                  </a:lnTo>
                  <a:cubicBezTo>
                    <a:pt x="15511" y="19782"/>
                    <a:pt x="19848" y="15345"/>
                    <a:pt x="19848" y="9941"/>
                  </a:cubicBezTo>
                  <a:cubicBezTo>
                    <a:pt x="19848" y="4504"/>
                    <a:pt x="15511" y="134"/>
                    <a:pt x="10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35"/>
            <p:cNvSpPr/>
            <p:nvPr/>
          </p:nvSpPr>
          <p:spPr>
            <a:xfrm>
              <a:off x="6626245" y="1986551"/>
              <a:ext cx="84809" cy="85720"/>
            </a:xfrm>
            <a:custGeom>
              <a:avLst/>
              <a:gdLst/>
              <a:ahLst/>
              <a:cxnLst/>
              <a:rect l="l" t="t" r="r" b="b"/>
              <a:pathLst>
                <a:path w="3070" h="3103" extrusionOk="0">
                  <a:moveTo>
                    <a:pt x="1535" y="601"/>
                  </a:moveTo>
                  <a:cubicBezTo>
                    <a:pt x="2068" y="601"/>
                    <a:pt x="2502" y="1034"/>
                    <a:pt x="2502" y="1568"/>
                  </a:cubicBezTo>
                  <a:cubicBezTo>
                    <a:pt x="2502" y="2102"/>
                    <a:pt x="2068" y="2535"/>
                    <a:pt x="1535" y="2535"/>
                  </a:cubicBezTo>
                  <a:cubicBezTo>
                    <a:pt x="1001" y="2535"/>
                    <a:pt x="567" y="2102"/>
                    <a:pt x="567" y="1568"/>
                  </a:cubicBezTo>
                  <a:cubicBezTo>
                    <a:pt x="567" y="1034"/>
                    <a:pt x="1001" y="601"/>
                    <a:pt x="1535" y="601"/>
                  </a:cubicBezTo>
                  <a:close/>
                  <a:moveTo>
                    <a:pt x="1535" y="0"/>
                  </a:moveTo>
                  <a:cubicBezTo>
                    <a:pt x="701" y="0"/>
                    <a:pt x="0" y="734"/>
                    <a:pt x="0" y="1568"/>
                  </a:cubicBezTo>
                  <a:cubicBezTo>
                    <a:pt x="0" y="2402"/>
                    <a:pt x="701" y="3102"/>
                    <a:pt x="1535" y="3102"/>
                  </a:cubicBezTo>
                  <a:cubicBezTo>
                    <a:pt x="2369" y="3102"/>
                    <a:pt x="3069" y="2402"/>
                    <a:pt x="3069" y="1568"/>
                  </a:cubicBezTo>
                  <a:cubicBezTo>
                    <a:pt x="3069" y="734"/>
                    <a:pt x="2369" y="0"/>
                    <a:pt x="1535" y="0"/>
                  </a:cubicBezTo>
                  <a:close/>
                </a:path>
              </a:pathLst>
            </a:custGeom>
            <a:solidFill>
              <a:srgbClr val="EDDE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434" name="Google Shape;1434;p35"/>
            <p:cNvGrpSpPr/>
            <p:nvPr/>
          </p:nvGrpSpPr>
          <p:grpSpPr>
            <a:xfrm>
              <a:off x="5705149" y="939549"/>
              <a:ext cx="1524702" cy="2219324"/>
              <a:chOff x="5705149" y="939549"/>
              <a:chExt cx="1524702" cy="2219324"/>
            </a:xfrm>
          </p:grpSpPr>
          <p:sp>
            <p:nvSpPr>
              <p:cNvPr id="1435" name="Google Shape;1435;p35"/>
              <p:cNvSpPr/>
              <p:nvPr/>
            </p:nvSpPr>
            <p:spPr>
              <a:xfrm>
                <a:off x="6974568" y="939549"/>
                <a:ext cx="15691" cy="212906"/>
              </a:xfrm>
              <a:custGeom>
                <a:avLst/>
                <a:gdLst/>
                <a:ahLst/>
                <a:cxnLst/>
                <a:rect l="l" t="t" r="r" b="b"/>
                <a:pathLst>
                  <a:path w="568" h="7707" extrusionOk="0">
                    <a:moveTo>
                      <a:pt x="267" y="1"/>
                    </a:moveTo>
                    <a:cubicBezTo>
                      <a:pt x="100" y="1"/>
                      <a:pt x="0" y="101"/>
                      <a:pt x="0" y="268"/>
                    </a:cubicBezTo>
                    <a:lnTo>
                      <a:pt x="0" y="7406"/>
                    </a:lnTo>
                    <a:cubicBezTo>
                      <a:pt x="0" y="7573"/>
                      <a:pt x="100" y="7706"/>
                      <a:pt x="267" y="7706"/>
                    </a:cubicBezTo>
                    <a:cubicBezTo>
                      <a:pt x="400" y="7706"/>
                      <a:pt x="534" y="7573"/>
                      <a:pt x="567" y="7406"/>
                    </a:cubicBezTo>
                    <a:lnTo>
                      <a:pt x="567" y="268"/>
                    </a:lnTo>
                    <a:cubicBezTo>
                      <a:pt x="567" y="101"/>
                      <a:pt x="434" y="1"/>
                      <a:pt x="2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35"/>
              <p:cNvSpPr/>
              <p:nvPr/>
            </p:nvSpPr>
            <p:spPr>
              <a:xfrm>
                <a:off x="6875033" y="1037232"/>
                <a:ext cx="212906" cy="15691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68" extrusionOk="0">
                    <a:moveTo>
                      <a:pt x="301" y="1"/>
                    </a:moveTo>
                    <a:cubicBezTo>
                      <a:pt x="134" y="1"/>
                      <a:pt x="1" y="134"/>
                      <a:pt x="1" y="301"/>
                    </a:cubicBezTo>
                    <a:cubicBezTo>
                      <a:pt x="1" y="468"/>
                      <a:pt x="134" y="568"/>
                      <a:pt x="301" y="568"/>
                    </a:cubicBezTo>
                    <a:lnTo>
                      <a:pt x="7439" y="568"/>
                    </a:lnTo>
                    <a:cubicBezTo>
                      <a:pt x="7606" y="568"/>
                      <a:pt x="7706" y="468"/>
                      <a:pt x="7706" y="301"/>
                    </a:cubicBezTo>
                    <a:cubicBezTo>
                      <a:pt x="7706" y="101"/>
                      <a:pt x="7606" y="1"/>
                      <a:pt x="74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35"/>
              <p:cNvSpPr/>
              <p:nvPr/>
            </p:nvSpPr>
            <p:spPr>
              <a:xfrm>
                <a:off x="7074406" y="1181381"/>
                <a:ext cx="155446" cy="160916"/>
              </a:xfrm>
              <a:custGeom>
                <a:avLst/>
                <a:gdLst/>
                <a:ahLst/>
                <a:cxnLst/>
                <a:rect l="l" t="t" r="r" b="b"/>
                <a:pathLst>
                  <a:path w="5627" h="5825" extrusionOk="0">
                    <a:moveTo>
                      <a:pt x="673" y="0"/>
                    </a:moveTo>
                    <a:cubicBezTo>
                      <a:pt x="305" y="0"/>
                      <a:pt x="1" y="343"/>
                      <a:pt x="55" y="754"/>
                    </a:cubicBezTo>
                    <a:lnTo>
                      <a:pt x="623" y="5290"/>
                    </a:lnTo>
                    <a:cubicBezTo>
                      <a:pt x="669" y="5613"/>
                      <a:pt x="955" y="5825"/>
                      <a:pt x="1248" y="5825"/>
                    </a:cubicBezTo>
                    <a:cubicBezTo>
                      <a:pt x="1378" y="5825"/>
                      <a:pt x="1510" y="5783"/>
                      <a:pt x="1623" y="5690"/>
                    </a:cubicBezTo>
                    <a:lnTo>
                      <a:pt x="5259" y="2922"/>
                    </a:lnTo>
                    <a:cubicBezTo>
                      <a:pt x="5626" y="2622"/>
                      <a:pt x="5526" y="2021"/>
                      <a:pt x="5126" y="1821"/>
                    </a:cubicBezTo>
                    <a:lnTo>
                      <a:pt x="923" y="53"/>
                    </a:lnTo>
                    <a:cubicBezTo>
                      <a:pt x="839" y="17"/>
                      <a:pt x="754" y="0"/>
                      <a:pt x="6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35"/>
              <p:cNvSpPr/>
              <p:nvPr/>
            </p:nvSpPr>
            <p:spPr>
              <a:xfrm>
                <a:off x="6875951" y="2063018"/>
                <a:ext cx="84809" cy="85748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3104" extrusionOk="0">
                    <a:moveTo>
                      <a:pt x="1535" y="1"/>
                    </a:moveTo>
                    <a:cubicBezTo>
                      <a:pt x="701" y="1"/>
                      <a:pt x="1" y="701"/>
                      <a:pt x="1" y="1535"/>
                    </a:cubicBezTo>
                    <a:cubicBezTo>
                      <a:pt x="1" y="2369"/>
                      <a:pt x="701" y="3103"/>
                      <a:pt x="1535" y="3103"/>
                    </a:cubicBezTo>
                    <a:cubicBezTo>
                      <a:pt x="2369" y="3103"/>
                      <a:pt x="3070" y="2369"/>
                      <a:pt x="3070" y="1535"/>
                    </a:cubicBezTo>
                    <a:cubicBezTo>
                      <a:pt x="3070" y="701"/>
                      <a:pt x="2369" y="1"/>
                      <a:pt x="153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35"/>
              <p:cNvSpPr/>
              <p:nvPr/>
            </p:nvSpPr>
            <p:spPr>
              <a:xfrm>
                <a:off x="6752493" y="1717260"/>
                <a:ext cx="175087" cy="191303"/>
              </a:xfrm>
              <a:custGeom>
                <a:avLst/>
                <a:gdLst/>
                <a:ahLst/>
                <a:cxnLst/>
                <a:rect l="l" t="t" r="r" b="b"/>
                <a:pathLst>
                  <a:path w="6338" h="6925" extrusionOk="0">
                    <a:moveTo>
                      <a:pt x="749" y="0"/>
                    </a:moveTo>
                    <a:cubicBezTo>
                      <a:pt x="358" y="0"/>
                      <a:pt x="0" y="307"/>
                      <a:pt x="0" y="708"/>
                    </a:cubicBezTo>
                    <a:lnTo>
                      <a:pt x="0" y="6179"/>
                    </a:lnTo>
                    <a:cubicBezTo>
                      <a:pt x="0" y="6626"/>
                      <a:pt x="351" y="6925"/>
                      <a:pt x="737" y="6925"/>
                    </a:cubicBezTo>
                    <a:cubicBezTo>
                      <a:pt x="870" y="6925"/>
                      <a:pt x="1006" y="6890"/>
                      <a:pt x="1134" y="6813"/>
                    </a:cubicBezTo>
                    <a:lnTo>
                      <a:pt x="5838" y="4111"/>
                    </a:lnTo>
                    <a:cubicBezTo>
                      <a:pt x="6338" y="3811"/>
                      <a:pt x="6338" y="3077"/>
                      <a:pt x="5838" y="2810"/>
                    </a:cubicBezTo>
                    <a:lnTo>
                      <a:pt x="1134" y="108"/>
                    </a:lnTo>
                    <a:cubicBezTo>
                      <a:pt x="1010" y="34"/>
                      <a:pt x="878" y="0"/>
                      <a:pt x="74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35"/>
              <p:cNvSpPr/>
              <p:nvPr/>
            </p:nvSpPr>
            <p:spPr>
              <a:xfrm>
                <a:off x="5705149" y="2938618"/>
                <a:ext cx="69145" cy="69118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2502" extrusionOk="0">
                    <a:moveTo>
                      <a:pt x="1268" y="0"/>
                    </a:moveTo>
                    <a:cubicBezTo>
                      <a:pt x="534" y="0"/>
                      <a:pt x="1" y="534"/>
                      <a:pt x="1" y="1234"/>
                    </a:cubicBezTo>
                    <a:cubicBezTo>
                      <a:pt x="1" y="1968"/>
                      <a:pt x="534" y="2502"/>
                      <a:pt x="1268" y="2502"/>
                    </a:cubicBezTo>
                    <a:cubicBezTo>
                      <a:pt x="1969" y="2502"/>
                      <a:pt x="2502" y="1968"/>
                      <a:pt x="2502" y="1234"/>
                    </a:cubicBezTo>
                    <a:cubicBezTo>
                      <a:pt x="2502" y="534"/>
                      <a:pt x="1935" y="0"/>
                      <a:pt x="1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35"/>
              <p:cNvSpPr/>
              <p:nvPr/>
            </p:nvSpPr>
            <p:spPr>
              <a:xfrm>
                <a:off x="5848912" y="3073153"/>
                <a:ext cx="85720" cy="85720"/>
              </a:xfrm>
              <a:custGeom>
                <a:avLst/>
                <a:gdLst/>
                <a:ahLst/>
                <a:cxnLst/>
                <a:rect l="l" t="t" r="r" b="b"/>
                <a:pathLst>
                  <a:path w="3103" h="3103" extrusionOk="0">
                    <a:moveTo>
                      <a:pt x="1568" y="0"/>
                    </a:moveTo>
                    <a:cubicBezTo>
                      <a:pt x="734" y="0"/>
                      <a:pt x="0" y="701"/>
                      <a:pt x="0" y="1535"/>
                    </a:cubicBezTo>
                    <a:cubicBezTo>
                      <a:pt x="0" y="2369"/>
                      <a:pt x="734" y="3102"/>
                      <a:pt x="1568" y="3102"/>
                    </a:cubicBezTo>
                    <a:cubicBezTo>
                      <a:pt x="2402" y="3102"/>
                      <a:pt x="3102" y="2369"/>
                      <a:pt x="3102" y="1535"/>
                    </a:cubicBezTo>
                    <a:cubicBezTo>
                      <a:pt x="3102" y="667"/>
                      <a:pt x="2402" y="0"/>
                      <a:pt x="15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35"/>
              <p:cNvSpPr/>
              <p:nvPr/>
            </p:nvSpPr>
            <p:spPr>
              <a:xfrm>
                <a:off x="5823110" y="2758916"/>
                <a:ext cx="200917" cy="171662"/>
              </a:xfrm>
              <a:custGeom>
                <a:avLst/>
                <a:gdLst/>
                <a:ahLst/>
                <a:cxnLst/>
                <a:rect l="l" t="t" r="r" b="b"/>
                <a:pathLst>
                  <a:path w="7273" h="6214" extrusionOk="0">
                    <a:moveTo>
                      <a:pt x="934" y="0"/>
                    </a:moveTo>
                    <a:cubicBezTo>
                      <a:pt x="367" y="0"/>
                      <a:pt x="0" y="634"/>
                      <a:pt x="267" y="1135"/>
                    </a:cubicBezTo>
                    <a:lnTo>
                      <a:pt x="3002" y="5838"/>
                    </a:lnTo>
                    <a:cubicBezTo>
                      <a:pt x="3136" y="6088"/>
                      <a:pt x="3386" y="6213"/>
                      <a:pt x="3636" y="6213"/>
                    </a:cubicBezTo>
                    <a:cubicBezTo>
                      <a:pt x="3886" y="6213"/>
                      <a:pt x="4137" y="6088"/>
                      <a:pt x="4270" y="5838"/>
                    </a:cubicBezTo>
                    <a:lnTo>
                      <a:pt x="7005" y="1135"/>
                    </a:lnTo>
                    <a:cubicBezTo>
                      <a:pt x="7272" y="601"/>
                      <a:pt x="6905" y="0"/>
                      <a:pt x="63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43" name="Google Shape;1443;p35"/>
            <p:cNvSpPr/>
            <p:nvPr/>
          </p:nvSpPr>
          <p:spPr>
            <a:xfrm>
              <a:off x="5553256" y="291837"/>
              <a:ext cx="448796" cy="449735"/>
            </a:xfrm>
            <a:custGeom>
              <a:avLst/>
              <a:gdLst/>
              <a:ahLst/>
              <a:cxnLst/>
              <a:rect l="l" t="t" r="r" b="b"/>
              <a:pathLst>
                <a:path w="16246" h="16280" extrusionOk="0">
                  <a:moveTo>
                    <a:pt x="8106" y="1"/>
                  </a:moveTo>
                  <a:cubicBezTo>
                    <a:pt x="3636" y="1"/>
                    <a:pt x="0" y="3637"/>
                    <a:pt x="0" y="8140"/>
                  </a:cubicBezTo>
                  <a:cubicBezTo>
                    <a:pt x="0" y="12643"/>
                    <a:pt x="3636" y="16279"/>
                    <a:pt x="8106" y="16279"/>
                  </a:cubicBezTo>
                  <a:cubicBezTo>
                    <a:pt x="12609" y="16279"/>
                    <a:pt x="16245" y="12643"/>
                    <a:pt x="16245" y="8140"/>
                  </a:cubicBezTo>
                  <a:cubicBezTo>
                    <a:pt x="16245" y="3637"/>
                    <a:pt x="12609" y="1"/>
                    <a:pt x="81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35"/>
            <p:cNvSpPr/>
            <p:nvPr/>
          </p:nvSpPr>
          <p:spPr>
            <a:xfrm>
              <a:off x="5595633" y="334242"/>
              <a:ext cx="364015" cy="364926"/>
            </a:xfrm>
            <a:custGeom>
              <a:avLst/>
              <a:gdLst/>
              <a:ahLst/>
              <a:cxnLst/>
              <a:rect l="l" t="t" r="r" b="b"/>
              <a:pathLst>
                <a:path w="13177" h="13210" extrusionOk="0">
                  <a:moveTo>
                    <a:pt x="6572" y="0"/>
                  </a:moveTo>
                  <a:cubicBezTo>
                    <a:pt x="2936" y="0"/>
                    <a:pt x="1" y="2969"/>
                    <a:pt x="1" y="6605"/>
                  </a:cubicBezTo>
                  <a:cubicBezTo>
                    <a:pt x="1" y="10241"/>
                    <a:pt x="2936" y="13210"/>
                    <a:pt x="6572" y="13210"/>
                  </a:cubicBezTo>
                  <a:cubicBezTo>
                    <a:pt x="10241" y="13210"/>
                    <a:pt x="13177" y="10241"/>
                    <a:pt x="13177" y="6605"/>
                  </a:cubicBezTo>
                  <a:cubicBezTo>
                    <a:pt x="13177" y="2969"/>
                    <a:pt x="10241" y="0"/>
                    <a:pt x="65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35"/>
            <p:cNvSpPr/>
            <p:nvPr/>
          </p:nvSpPr>
          <p:spPr>
            <a:xfrm>
              <a:off x="5668454" y="364657"/>
              <a:ext cx="220254" cy="304096"/>
            </a:xfrm>
            <a:custGeom>
              <a:avLst/>
              <a:gdLst/>
              <a:ahLst/>
              <a:cxnLst/>
              <a:rect l="l" t="t" r="r" b="b"/>
              <a:pathLst>
                <a:path w="7973" h="11008" extrusionOk="0">
                  <a:moveTo>
                    <a:pt x="3069" y="2802"/>
                  </a:moveTo>
                  <a:cubicBezTo>
                    <a:pt x="3536" y="2835"/>
                    <a:pt x="4003" y="2835"/>
                    <a:pt x="4403" y="2835"/>
                  </a:cubicBezTo>
                  <a:cubicBezTo>
                    <a:pt x="4570" y="2869"/>
                    <a:pt x="4737" y="2902"/>
                    <a:pt x="4904" y="3002"/>
                  </a:cubicBezTo>
                  <a:cubicBezTo>
                    <a:pt x="5304" y="3169"/>
                    <a:pt x="5471" y="3469"/>
                    <a:pt x="5471" y="3836"/>
                  </a:cubicBezTo>
                  <a:cubicBezTo>
                    <a:pt x="5404" y="4270"/>
                    <a:pt x="5204" y="4470"/>
                    <a:pt x="4870" y="4637"/>
                  </a:cubicBezTo>
                  <a:cubicBezTo>
                    <a:pt x="4470" y="4837"/>
                    <a:pt x="4003" y="4837"/>
                    <a:pt x="3536" y="4837"/>
                  </a:cubicBezTo>
                  <a:lnTo>
                    <a:pt x="3069" y="4837"/>
                  </a:lnTo>
                  <a:lnTo>
                    <a:pt x="3069" y="2802"/>
                  </a:lnTo>
                  <a:close/>
                  <a:moveTo>
                    <a:pt x="3659" y="5834"/>
                  </a:moveTo>
                  <a:cubicBezTo>
                    <a:pt x="4047" y="5834"/>
                    <a:pt x="4425" y="5849"/>
                    <a:pt x="4803" y="5938"/>
                  </a:cubicBezTo>
                  <a:cubicBezTo>
                    <a:pt x="5004" y="5971"/>
                    <a:pt x="5204" y="6038"/>
                    <a:pt x="5404" y="6138"/>
                  </a:cubicBezTo>
                  <a:cubicBezTo>
                    <a:pt x="5737" y="6305"/>
                    <a:pt x="5904" y="6605"/>
                    <a:pt x="5904" y="7005"/>
                  </a:cubicBezTo>
                  <a:cubicBezTo>
                    <a:pt x="5871" y="7372"/>
                    <a:pt x="5671" y="7639"/>
                    <a:pt x="5337" y="7806"/>
                  </a:cubicBezTo>
                  <a:cubicBezTo>
                    <a:pt x="4870" y="8039"/>
                    <a:pt x="4370" y="8106"/>
                    <a:pt x="3869" y="8106"/>
                  </a:cubicBezTo>
                  <a:lnTo>
                    <a:pt x="3069" y="8106"/>
                  </a:lnTo>
                  <a:lnTo>
                    <a:pt x="3069" y="5838"/>
                  </a:lnTo>
                  <a:cubicBezTo>
                    <a:pt x="3269" y="5838"/>
                    <a:pt x="3465" y="5834"/>
                    <a:pt x="3659" y="5834"/>
                  </a:cubicBezTo>
                  <a:close/>
                  <a:moveTo>
                    <a:pt x="3869" y="0"/>
                  </a:moveTo>
                  <a:lnTo>
                    <a:pt x="3869" y="1635"/>
                  </a:lnTo>
                  <a:cubicBezTo>
                    <a:pt x="3569" y="1635"/>
                    <a:pt x="3336" y="1635"/>
                    <a:pt x="3036" y="1668"/>
                  </a:cubicBezTo>
                  <a:lnTo>
                    <a:pt x="3036" y="33"/>
                  </a:lnTo>
                  <a:lnTo>
                    <a:pt x="2035" y="33"/>
                  </a:lnTo>
                  <a:lnTo>
                    <a:pt x="2035" y="1701"/>
                  </a:lnTo>
                  <a:lnTo>
                    <a:pt x="0" y="1701"/>
                  </a:lnTo>
                  <a:lnTo>
                    <a:pt x="0" y="2802"/>
                  </a:lnTo>
                  <a:lnTo>
                    <a:pt x="834" y="2802"/>
                  </a:lnTo>
                  <a:cubicBezTo>
                    <a:pt x="1168" y="2802"/>
                    <a:pt x="1334" y="3002"/>
                    <a:pt x="1334" y="3336"/>
                  </a:cubicBezTo>
                  <a:lnTo>
                    <a:pt x="1334" y="5371"/>
                  </a:lnTo>
                  <a:lnTo>
                    <a:pt x="1334" y="7706"/>
                  </a:lnTo>
                  <a:cubicBezTo>
                    <a:pt x="1334" y="8006"/>
                    <a:pt x="1201" y="8139"/>
                    <a:pt x="901" y="8139"/>
                  </a:cubicBezTo>
                  <a:lnTo>
                    <a:pt x="200" y="8139"/>
                  </a:lnTo>
                  <a:cubicBezTo>
                    <a:pt x="100" y="8540"/>
                    <a:pt x="67" y="8940"/>
                    <a:pt x="0" y="9340"/>
                  </a:cubicBezTo>
                  <a:lnTo>
                    <a:pt x="2035" y="9340"/>
                  </a:lnTo>
                  <a:lnTo>
                    <a:pt x="2035" y="11008"/>
                  </a:lnTo>
                  <a:lnTo>
                    <a:pt x="3036" y="11008"/>
                  </a:lnTo>
                  <a:lnTo>
                    <a:pt x="3036" y="9340"/>
                  </a:lnTo>
                  <a:lnTo>
                    <a:pt x="3836" y="9340"/>
                  </a:lnTo>
                  <a:lnTo>
                    <a:pt x="3836" y="11008"/>
                  </a:lnTo>
                  <a:lnTo>
                    <a:pt x="4837" y="11008"/>
                  </a:lnTo>
                  <a:lnTo>
                    <a:pt x="4837" y="9373"/>
                  </a:lnTo>
                  <a:cubicBezTo>
                    <a:pt x="5371" y="9307"/>
                    <a:pt x="5871" y="9207"/>
                    <a:pt x="6371" y="9107"/>
                  </a:cubicBezTo>
                  <a:cubicBezTo>
                    <a:pt x="7239" y="8840"/>
                    <a:pt x="7739" y="8306"/>
                    <a:pt x="7872" y="7372"/>
                  </a:cubicBezTo>
                  <a:cubicBezTo>
                    <a:pt x="7906" y="7272"/>
                    <a:pt x="7906" y="7139"/>
                    <a:pt x="7906" y="7005"/>
                  </a:cubicBezTo>
                  <a:cubicBezTo>
                    <a:pt x="7972" y="6038"/>
                    <a:pt x="7539" y="5437"/>
                    <a:pt x="6571" y="5170"/>
                  </a:cubicBezTo>
                  <a:cubicBezTo>
                    <a:pt x="6538" y="5137"/>
                    <a:pt x="6538" y="5137"/>
                    <a:pt x="6505" y="5137"/>
                  </a:cubicBezTo>
                  <a:lnTo>
                    <a:pt x="6538" y="5104"/>
                  </a:lnTo>
                  <a:cubicBezTo>
                    <a:pt x="7339" y="4603"/>
                    <a:pt x="7572" y="3669"/>
                    <a:pt x="7205" y="2835"/>
                  </a:cubicBezTo>
                  <a:cubicBezTo>
                    <a:pt x="7005" y="2335"/>
                    <a:pt x="6605" y="2035"/>
                    <a:pt x="6138" y="1935"/>
                  </a:cubicBezTo>
                  <a:cubicBezTo>
                    <a:pt x="5737" y="1801"/>
                    <a:pt x="5371" y="1768"/>
                    <a:pt x="5004" y="1668"/>
                  </a:cubicBezTo>
                  <a:cubicBezTo>
                    <a:pt x="4904" y="1668"/>
                    <a:pt x="4870" y="1635"/>
                    <a:pt x="4870" y="1535"/>
                  </a:cubicBezTo>
                  <a:lnTo>
                    <a:pt x="4870" y="834"/>
                  </a:lnTo>
                  <a:lnTo>
                    <a:pt x="4870" y="0"/>
                  </a:ln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35"/>
            <p:cNvSpPr/>
            <p:nvPr/>
          </p:nvSpPr>
          <p:spPr>
            <a:xfrm>
              <a:off x="8084064" y="4689299"/>
              <a:ext cx="380590" cy="108787"/>
            </a:xfrm>
            <a:custGeom>
              <a:avLst/>
              <a:gdLst/>
              <a:ahLst/>
              <a:cxnLst/>
              <a:rect l="l" t="t" r="r" b="b"/>
              <a:pathLst>
                <a:path w="13777" h="3938" extrusionOk="0">
                  <a:moveTo>
                    <a:pt x="6872" y="1"/>
                  </a:moveTo>
                  <a:cubicBezTo>
                    <a:pt x="3069" y="1"/>
                    <a:pt x="0" y="868"/>
                    <a:pt x="0" y="1969"/>
                  </a:cubicBezTo>
                  <a:cubicBezTo>
                    <a:pt x="0" y="3036"/>
                    <a:pt x="3069" y="3937"/>
                    <a:pt x="6872" y="3937"/>
                  </a:cubicBezTo>
                  <a:cubicBezTo>
                    <a:pt x="10674" y="3937"/>
                    <a:pt x="13777" y="3036"/>
                    <a:pt x="13777" y="1969"/>
                  </a:cubicBezTo>
                  <a:cubicBezTo>
                    <a:pt x="13777" y="868"/>
                    <a:pt x="10674" y="1"/>
                    <a:pt x="6872" y="1"/>
                  </a:cubicBezTo>
                  <a:close/>
                </a:path>
              </a:pathLst>
            </a:custGeom>
            <a:solidFill>
              <a:srgbClr val="373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35"/>
            <p:cNvSpPr/>
            <p:nvPr/>
          </p:nvSpPr>
          <p:spPr>
            <a:xfrm>
              <a:off x="8098789" y="4413792"/>
              <a:ext cx="350202" cy="122572"/>
            </a:xfrm>
            <a:custGeom>
              <a:avLst/>
              <a:gdLst/>
              <a:ahLst/>
              <a:cxnLst/>
              <a:rect l="l" t="t" r="r" b="b"/>
              <a:pathLst>
                <a:path w="12677" h="4437" extrusionOk="0">
                  <a:moveTo>
                    <a:pt x="6339" y="0"/>
                  </a:moveTo>
                  <a:cubicBezTo>
                    <a:pt x="2836" y="0"/>
                    <a:pt x="1" y="1001"/>
                    <a:pt x="1" y="2202"/>
                  </a:cubicBezTo>
                  <a:cubicBezTo>
                    <a:pt x="1" y="3436"/>
                    <a:pt x="2836" y="4437"/>
                    <a:pt x="6339" y="4437"/>
                  </a:cubicBezTo>
                  <a:cubicBezTo>
                    <a:pt x="9841" y="4437"/>
                    <a:pt x="12677" y="3436"/>
                    <a:pt x="12677" y="2202"/>
                  </a:cubicBezTo>
                  <a:cubicBezTo>
                    <a:pt x="12677" y="1001"/>
                    <a:pt x="9841" y="0"/>
                    <a:pt x="6339" y="0"/>
                  </a:cubicBezTo>
                  <a:close/>
                </a:path>
              </a:pathLst>
            </a:custGeom>
            <a:solidFill>
              <a:srgbClr val="0906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35"/>
            <p:cNvSpPr/>
            <p:nvPr/>
          </p:nvSpPr>
          <p:spPr>
            <a:xfrm>
              <a:off x="8102490" y="4486585"/>
              <a:ext cx="340975" cy="262658"/>
            </a:xfrm>
            <a:custGeom>
              <a:avLst/>
              <a:gdLst/>
              <a:ahLst/>
              <a:cxnLst/>
              <a:rect l="l" t="t" r="r" b="b"/>
              <a:pathLst>
                <a:path w="12343" h="9508" extrusionOk="0">
                  <a:moveTo>
                    <a:pt x="0" y="0"/>
                  </a:moveTo>
                  <a:lnTo>
                    <a:pt x="1968" y="7205"/>
                  </a:lnTo>
                  <a:cubicBezTo>
                    <a:pt x="2335" y="8606"/>
                    <a:pt x="3603" y="9507"/>
                    <a:pt x="5004" y="9507"/>
                  </a:cubicBezTo>
                  <a:lnTo>
                    <a:pt x="7339" y="9507"/>
                  </a:lnTo>
                  <a:cubicBezTo>
                    <a:pt x="8773" y="9507"/>
                    <a:pt x="10007" y="8540"/>
                    <a:pt x="10374" y="7205"/>
                  </a:cubicBezTo>
                  <a:lnTo>
                    <a:pt x="12342" y="0"/>
                  </a:lnTo>
                  <a:lnTo>
                    <a:pt x="12342" y="0"/>
                  </a:lnTo>
                  <a:cubicBezTo>
                    <a:pt x="11842" y="1034"/>
                    <a:pt x="9307" y="1802"/>
                    <a:pt x="6205" y="1802"/>
                  </a:cubicBezTo>
                  <a:cubicBezTo>
                    <a:pt x="3136" y="1802"/>
                    <a:pt x="534" y="103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35"/>
            <p:cNvSpPr/>
            <p:nvPr/>
          </p:nvSpPr>
          <p:spPr>
            <a:xfrm>
              <a:off x="8140254" y="4444014"/>
              <a:ext cx="265421" cy="92350"/>
            </a:xfrm>
            <a:custGeom>
              <a:avLst/>
              <a:gdLst/>
              <a:ahLst/>
              <a:cxnLst/>
              <a:rect l="l" t="t" r="r" b="b"/>
              <a:pathLst>
                <a:path w="9608" h="3343" extrusionOk="0">
                  <a:moveTo>
                    <a:pt x="4881" y="1"/>
                  </a:moveTo>
                  <a:cubicBezTo>
                    <a:pt x="2965" y="1"/>
                    <a:pt x="989" y="747"/>
                    <a:pt x="1" y="2542"/>
                  </a:cubicBezTo>
                  <a:cubicBezTo>
                    <a:pt x="1168" y="3042"/>
                    <a:pt x="2903" y="3343"/>
                    <a:pt x="4838" y="3343"/>
                  </a:cubicBezTo>
                  <a:cubicBezTo>
                    <a:pt x="6772" y="3343"/>
                    <a:pt x="8440" y="3042"/>
                    <a:pt x="9608" y="2575"/>
                  </a:cubicBezTo>
                  <a:cubicBezTo>
                    <a:pt x="9474" y="1875"/>
                    <a:pt x="8907" y="1241"/>
                    <a:pt x="8274" y="874"/>
                  </a:cubicBezTo>
                  <a:cubicBezTo>
                    <a:pt x="7363" y="320"/>
                    <a:pt x="6135" y="1"/>
                    <a:pt x="4881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35"/>
            <p:cNvSpPr/>
            <p:nvPr/>
          </p:nvSpPr>
          <p:spPr>
            <a:xfrm>
              <a:off x="8082213" y="4208287"/>
              <a:ext cx="338213" cy="302273"/>
            </a:xfrm>
            <a:custGeom>
              <a:avLst/>
              <a:gdLst/>
              <a:ahLst/>
              <a:cxnLst/>
              <a:rect l="l" t="t" r="r" b="b"/>
              <a:pathLst>
                <a:path w="12243" h="10942" extrusionOk="0">
                  <a:moveTo>
                    <a:pt x="5905" y="0"/>
                  </a:moveTo>
                  <a:cubicBezTo>
                    <a:pt x="5171" y="0"/>
                    <a:pt x="4737" y="834"/>
                    <a:pt x="4570" y="1602"/>
                  </a:cubicBezTo>
                  <a:cubicBezTo>
                    <a:pt x="4103" y="4237"/>
                    <a:pt x="4937" y="6505"/>
                    <a:pt x="5905" y="8773"/>
                  </a:cubicBezTo>
                  <a:cubicBezTo>
                    <a:pt x="5771" y="8573"/>
                    <a:pt x="5671" y="8406"/>
                    <a:pt x="5538" y="8206"/>
                  </a:cubicBezTo>
                  <a:cubicBezTo>
                    <a:pt x="5071" y="7506"/>
                    <a:pt x="4570" y="6772"/>
                    <a:pt x="4103" y="5905"/>
                  </a:cubicBezTo>
                  <a:cubicBezTo>
                    <a:pt x="3837" y="5371"/>
                    <a:pt x="3536" y="4737"/>
                    <a:pt x="3036" y="4270"/>
                  </a:cubicBezTo>
                  <a:cubicBezTo>
                    <a:pt x="2640" y="3899"/>
                    <a:pt x="2116" y="3693"/>
                    <a:pt x="1640" y="3693"/>
                  </a:cubicBezTo>
                  <a:cubicBezTo>
                    <a:pt x="1474" y="3693"/>
                    <a:pt x="1314" y="3718"/>
                    <a:pt x="1168" y="3770"/>
                  </a:cubicBezTo>
                  <a:cubicBezTo>
                    <a:pt x="334" y="4070"/>
                    <a:pt x="0" y="5104"/>
                    <a:pt x="167" y="5905"/>
                  </a:cubicBezTo>
                  <a:cubicBezTo>
                    <a:pt x="334" y="6772"/>
                    <a:pt x="934" y="7439"/>
                    <a:pt x="1435" y="7939"/>
                  </a:cubicBezTo>
                  <a:cubicBezTo>
                    <a:pt x="2903" y="9374"/>
                    <a:pt x="4737" y="10408"/>
                    <a:pt x="6739" y="10908"/>
                  </a:cubicBezTo>
                  <a:cubicBezTo>
                    <a:pt x="6772" y="10908"/>
                    <a:pt x="6872" y="10942"/>
                    <a:pt x="6939" y="10942"/>
                  </a:cubicBezTo>
                  <a:cubicBezTo>
                    <a:pt x="8106" y="10942"/>
                    <a:pt x="10875" y="9107"/>
                    <a:pt x="11776" y="7506"/>
                  </a:cubicBezTo>
                  <a:cubicBezTo>
                    <a:pt x="12009" y="6939"/>
                    <a:pt x="12243" y="6105"/>
                    <a:pt x="12042" y="5438"/>
                  </a:cubicBezTo>
                  <a:cubicBezTo>
                    <a:pt x="11942" y="5104"/>
                    <a:pt x="11742" y="4871"/>
                    <a:pt x="11442" y="4704"/>
                  </a:cubicBezTo>
                  <a:cubicBezTo>
                    <a:pt x="11270" y="4607"/>
                    <a:pt x="11071" y="4559"/>
                    <a:pt x="10858" y="4559"/>
                  </a:cubicBezTo>
                  <a:cubicBezTo>
                    <a:pt x="10407" y="4559"/>
                    <a:pt x="9893" y="4774"/>
                    <a:pt x="9441" y="5204"/>
                  </a:cubicBezTo>
                  <a:cubicBezTo>
                    <a:pt x="8406" y="6105"/>
                    <a:pt x="7739" y="7372"/>
                    <a:pt x="7272" y="8607"/>
                  </a:cubicBezTo>
                  <a:cubicBezTo>
                    <a:pt x="7573" y="6372"/>
                    <a:pt x="7573" y="4070"/>
                    <a:pt x="7239" y="1768"/>
                  </a:cubicBezTo>
                  <a:cubicBezTo>
                    <a:pt x="7206" y="1368"/>
                    <a:pt x="6905" y="0"/>
                    <a:pt x="59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35"/>
            <p:cNvSpPr/>
            <p:nvPr/>
          </p:nvSpPr>
          <p:spPr>
            <a:xfrm>
              <a:off x="8101551" y="4486585"/>
              <a:ext cx="207381" cy="262658"/>
            </a:xfrm>
            <a:custGeom>
              <a:avLst/>
              <a:gdLst/>
              <a:ahLst/>
              <a:cxnLst/>
              <a:rect l="l" t="t" r="r" b="b"/>
              <a:pathLst>
                <a:path w="7507" h="9508" extrusionOk="0">
                  <a:moveTo>
                    <a:pt x="1" y="0"/>
                  </a:moveTo>
                  <a:lnTo>
                    <a:pt x="1969" y="7205"/>
                  </a:lnTo>
                  <a:cubicBezTo>
                    <a:pt x="2336" y="8606"/>
                    <a:pt x="3570" y="9507"/>
                    <a:pt x="5005" y="9507"/>
                  </a:cubicBezTo>
                  <a:lnTo>
                    <a:pt x="7506" y="9507"/>
                  </a:lnTo>
                  <a:cubicBezTo>
                    <a:pt x="4304" y="7539"/>
                    <a:pt x="3904" y="4037"/>
                    <a:pt x="4071" y="1668"/>
                  </a:cubicBezTo>
                  <a:cubicBezTo>
                    <a:pt x="2002" y="1435"/>
                    <a:pt x="468" y="801"/>
                    <a:pt x="1" y="0"/>
                  </a:cubicBezTo>
                  <a:close/>
                </a:path>
              </a:pathLst>
            </a:custGeom>
            <a:solidFill>
              <a:srgbClr val="9E9E9E">
                <a:alpha val="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2" name="Google Shape;1452;p35"/>
            <p:cNvSpPr/>
            <p:nvPr/>
          </p:nvSpPr>
          <p:spPr>
            <a:xfrm>
              <a:off x="8462781" y="4195386"/>
              <a:ext cx="511477" cy="176966"/>
            </a:xfrm>
            <a:custGeom>
              <a:avLst/>
              <a:gdLst/>
              <a:ahLst/>
              <a:cxnLst/>
              <a:rect l="l" t="t" r="r" b="b"/>
              <a:pathLst>
                <a:path w="18515" h="6406" extrusionOk="0">
                  <a:moveTo>
                    <a:pt x="9274" y="0"/>
                  </a:moveTo>
                  <a:cubicBezTo>
                    <a:pt x="4137" y="0"/>
                    <a:pt x="1" y="1401"/>
                    <a:pt x="1" y="3203"/>
                  </a:cubicBezTo>
                  <a:cubicBezTo>
                    <a:pt x="1" y="4971"/>
                    <a:pt x="4171" y="6405"/>
                    <a:pt x="9274" y="6405"/>
                  </a:cubicBezTo>
                  <a:cubicBezTo>
                    <a:pt x="14411" y="6405"/>
                    <a:pt x="18514" y="5004"/>
                    <a:pt x="18514" y="3203"/>
                  </a:cubicBezTo>
                  <a:cubicBezTo>
                    <a:pt x="18514" y="1401"/>
                    <a:pt x="14411" y="0"/>
                    <a:pt x="9274" y="0"/>
                  </a:cubicBezTo>
                  <a:close/>
                </a:path>
              </a:pathLst>
            </a:custGeom>
            <a:solidFill>
              <a:srgbClr val="35CF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3" name="Google Shape;1453;p35"/>
            <p:cNvSpPr/>
            <p:nvPr/>
          </p:nvSpPr>
          <p:spPr>
            <a:xfrm>
              <a:off x="8166996" y="3638019"/>
              <a:ext cx="600844" cy="686398"/>
            </a:xfrm>
            <a:custGeom>
              <a:avLst/>
              <a:gdLst/>
              <a:ahLst/>
              <a:cxnLst/>
              <a:rect l="l" t="t" r="r" b="b"/>
              <a:pathLst>
                <a:path w="21750" h="24847" extrusionOk="0">
                  <a:moveTo>
                    <a:pt x="2257" y="0"/>
                  </a:moveTo>
                  <a:cubicBezTo>
                    <a:pt x="1570" y="0"/>
                    <a:pt x="838" y="433"/>
                    <a:pt x="501" y="1063"/>
                  </a:cubicBezTo>
                  <a:cubicBezTo>
                    <a:pt x="0" y="2030"/>
                    <a:pt x="167" y="3164"/>
                    <a:pt x="467" y="4198"/>
                  </a:cubicBezTo>
                  <a:cubicBezTo>
                    <a:pt x="1168" y="6733"/>
                    <a:pt x="2636" y="9102"/>
                    <a:pt x="4604" y="10870"/>
                  </a:cubicBezTo>
                  <a:cubicBezTo>
                    <a:pt x="3036" y="11037"/>
                    <a:pt x="1935" y="12704"/>
                    <a:pt x="2169" y="14239"/>
                  </a:cubicBezTo>
                  <a:cubicBezTo>
                    <a:pt x="2369" y="15807"/>
                    <a:pt x="3703" y="17041"/>
                    <a:pt x="5171" y="17508"/>
                  </a:cubicBezTo>
                  <a:cubicBezTo>
                    <a:pt x="5716" y="17677"/>
                    <a:pt x="6278" y="17750"/>
                    <a:pt x="6843" y="17750"/>
                  </a:cubicBezTo>
                  <a:cubicBezTo>
                    <a:pt x="7832" y="17750"/>
                    <a:pt x="8827" y="17526"/>
                    <a:pt x="9741" y="17208"/>
                  </a:cubicBezTo>
                  <a:lnTo>
                    <a:pt x="9741" y="17208"/>
                  </a:lnTo>
                  <a:cubicBezTo>
                    <a:pt x="8473" y="18509"/>
                    <a:pt x="9340" y="20877"/>
                    <a:pt x="10875" y="21844"/>
                  </a:cubicBezTo>
                  <a:cubicBezTo>
                    <a:pt x="12476" y="22778"/>
                    <a:pt x="14377" y="22745"/>
                    <a:pt x="16212" y="22845"/>
                  </a:cubicBezTo>
                  <a:cubicBezTo>
                    <a:pt x="18047" y="22945"/>
                    <a:pt x="20048" y="23345"/>
                    <a:pt x="21149" y="24846"/>
                  </a:cubicBezTo>
                  <a:cubicBezTo>
                    <a:pt x="21682" y="21844"/>
                    <a:pt x="21749" y="18775"/>
                    <a:pt x="21382" y="15740"/>
                  </a:cubicBezTo>
                  <a:cubicBezTo>
                    <a:pt x="21282" y="14572"/>
                    <a:pt x="21015" y="13272"/>
                    <a:pt x="20148" y="12438"/>
                  </a:cubicBezTo>
                  <a:cubicBezTo>
                    <a:pt x="19735" y="12024"/>
                    <a:pt x="19117" y="11800"/>
                    <a:pt x="18526" y="11800"/>
                  </a:cubicBezTo>
                  <a:cubicBezTo>
                    <a:pt x="17923" y="11800"/>
                    <a:pt x="17349" y="12033"/>
                    <a:pt x="17046" y="12538"/>
                  </a:cubicBezTo>
                  <a:cubicBezTo>
                    <a:pt x="17113" y="10470"/>
                    <a:pt x="17113" y="8201"/>
                    <a:pt x="15878" y="6533"/>
                  </a:cubicBezTo>
                  <a:cubicBezTo>
                    <a:pt x="15192" y="5580"/>
                    <a:pt x="13949" y="4997"/>
                    <a:pt x="12798" y="4997"/>
                  </a:cubicBezTo>
                  <a:cubicBezTo>
                    <a:pt x="11937" y="4997"/>
                    <a:pt x="11127" y="5324"/>
                    <a:pt x="10641" y="6066"/>
                  </a:cubicBezTo>
                  <a:cubicBezTo>
                    <a:pt x="10075" y="2828"/>
                    <a:pt x="6842" y="300"/>
                    <a:pt x="3735" y="300"/>
                  </a:cubicBezTo>
                  <a:cubicBezTo>
                    <a:pt x="3546" y="300"/>
                    <a:pt x="3357" y="310"/>
                    <a:pt x="3169" y="329"/>
                  </a:cubicBezTo>
                  <a:cubicBezTo>
                    <a:pt x="2909" y="101"/>
                    <a:pt x="2588" y="0"/>
                    <a:pt x="2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35"/>
            <p:cNvSpPr/>
            <p:nvPr/>
          </p:nvSpPr>
          <p:spPr>
            <a:xfrm>
              <a:off x="8178958" y="3658157"/>
              <a:ext cx="576893" cy="662558"/>
            </a:xfrm>
            <a:custGeom>
              <a:avLst/>
              <a:gdLst/>
              <a:ahLst/>
              <a:cxnLst/>
              <a:rect l="l" t="t" r="r" b="b"/>
              <a:pathLst>
                <a:path w="20883" h="23984" extrusionOk="0">
                  <a:moveTo>
                    <a:pt x="268" y="0"/>
                  </a:moveTo>
                  <a:cubicBezTo>
                    <a:pt x="201" y="100"/>
                    <a:pt x="101" y="234"/>
                    <a:pt x="68" y="300"/>
                  </a:cubicBezTo>
                  <a:cubicBezTo>
                    <a:pt x="34" y="334"/>
                    <a:pt x="34" y="434"/>
                    <a:pt x="1" y="467"/>
                  </a:cubicBezTo>
                  <a:cubicBezTo>
                    <a:pt x="8774" y="6338"/>
                    <a:pt x="16012" y="14511"/>
                    <a:pt x="20716" y="23984"/>
                  </a:cubicBezTo>
                  <a:cubicBezTo>
                    <a:pt x="20782" y="23684"/>
                    <a:pt x="20849" y="23417"/>
                    <a:pt x="20883" y="23083"/>
                  </a:cubicBezTo>
                  <a:cubicBezTo>
                    <a:pt x="16112" y="13810"/>
                    <a:pt x="8941" y="5804"/>
                    <a:pt x="26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5" name="Google Shape;1455;p35"/>
            <p:cNvSpPr/>
            <p:nvPr/>
          </p:nvSpPr>
          <p:spPr>
            <a:xfrm>
              <a:off x="8207550" y="3688545"/>
              <a:ext cx="231304" cy="187850"/>
            </a:xfrm>
            <a:custGeom>
              <a:avLst/>
              <a:gdLst/>
              <a:ahLst/>
              <a:cxnLst/>
              <a:rect l="l" t="t" r="r" b="b"/>
              <a:pathLst>
                <a:path w="8373" h="6800" extrusionOk="0">
                  <a:moveTo>
                    <a:pt x="6505" y="1"/>
                  </a:moveTo>
                  <a:lnTo>
                    <a:pt x="6505" y="1"/>
                  </a:lnTo>
                  <a:cubicBezTo>
                    <a:pt x="6471" y="2002"/>
                    <a:pt x="6838" y="4004"/>
                    <a:pt x="7505" y="5872"/>
                  </a:cubicBezTo>
                  <a:cubicBezTo>
                    <a:pt x="5998" y="5096"/>
                    <a:pt x="4299" y="4703"/>
                    <a:pt x="2585" y="4703"/>
                  </a:cubicBezTo>
                  <a:cubicBezTo>
                    <a:pt x="1719" y="4703"/>
                    <a:pt x="850" y="4803"/>
                    <a:pt x="0" y="5005"/>
                  </a:cubicBezTo>
                  <a:cubicBezTo>
                    <a:pt x="67" y="5171"/>
                    <a:pt x="167" y="5338"/>
                    <a:pt x="267" y="5505"/>
                  </a:cubicBezTo>
                  <a:cubicBezTo>
                    <a:pt x="1007" y="5353"/>
                    <a:pt x="1765" y="5277"/>
                    <a:pt x="2522" y="5277"/>
                  </a:cubicBezTo>
                  <a:cubicBezTo>
                    <a:pt x="4430" y="5277"/>
                    <a:pt x="6330" y="5760"/>
                    <a:pt x="7906" y="6739"/>
                  </a:cubicBezTo>
                  <a:cubicBezTo>
                    <a:pt x="7962" y="6781"/>
                    <a:pt x="8017" y="6800"/>
                    <a:pt x="8068" y="6800"/>
                  </a:cubicBezTo>
                  <a:cubicBezTo>
                    <a:pt x="8139" y="6800"/>
                    <a:pt x="8201" y="6764"/>
                    <a:pt x="8239" y="6706"/>
                  </a:cubicBezTo>
                  <a:cubicBezTo>
                    <a:pt x="8339" y="6639"/>
                    <a:pt x="8373" y="6506"/>
                    <a:pt x="8339" y="6372"/>
                  </a:cubicBezTo>
                  <a:cubicBezTo>
                    <a:pt x="7505" y="4538"/>
                    <a:pt x="7072" y="2503"/>
                    <a:pt x="7038" y="468"/>
                  </a:cubicBezTo>
                  <a:cubicBezTo>
                    <a:pt x="6872" y="301"/>
                    <a:pt x="6671" y="134"/>
                    <a:pt x="6505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6" name="Google Shape;1456;p35"/>
            <p:cNvSpPr/>
            <p:nvPr/>
          </p:nvSpPr>
          <p:spPr>
            <a:xfrm>
              <a:off x="8225976" y="3785317"/>
              <a:ext cx="407331" cy="317936"/>
            </a:xfrm>
            <a:custGeom>
              <a:avLst/>
              <a:gdLst/>
              <a:ahLst/>
              <a:cxnLst/>
              <a:rect l="l" t="t" r="r" b="b"/>
              <a:pathLst>
                <a:path w="14745" h="11509" extrusionOk="0">
                  <a:moveTo>
                    <a:pt x="12209" y="0"/>
                  </a:moveTo>
                  <a:cubicBezTo>
                    <a:pt x="11809" y="3570"/>
                    <a:pt x="12342" y="7339"/>
                    <a:pt x="13743" y="10541"/>
                  </a:cubicBezTo>
                  <a:cubicBezTo>
                    <a:pt x="10968" y="9033"/>
                    <a:pt x="7820" y="8270"/>
                    <a:pt x="4740" y="8270"/>
                  </a:cubicBezTo>
                  <a:cubicBezTo>
                    <a:pt x="3120" y="8270"/>
                    <a:pt x="1518" y="8481"/>
                    <a:pt x="0" y="8907"/>
                  </a:cubicBezTo>
                  <a:cubicBezTo>
                    <a:pt x="34" y="9074"/>
                    <a:pt x="67" y="9240"/>
                    <a:pt x="134" y="9441"/>
                  </a:cubicBezTo>
                  <a:cubicBezTo>
                    <a:pt x="1607" y="9029"/>
                    <a:pt x="3161" y="8825"/>
                    <a:pt x="4734" y="8825"/>
                  </a:cubicBezTo>
                  <a:cubicBezTo>
                    <a:pt x="8006" y="8825"/>
                    <a:pt x="11360" y="9708"/>
                    <a:pt x="14244" y="11442"/>
                  </a:cubicBezTo>
                  <a:cubicBezTo>
                    <a:pt x="14344" y="11509"/>
                    <a:pt x="14377" y="11509"/>
                    <a:pt x="14410" y="11509"/>
                  </a:cubicBezTo>
                  <a:cubicBezTo>
                    <a:pt x="14511" y="11509"/>
                    <a:pt x="14544" y="11475"/>
                    <a:pt x="14644" y="11409"/>
                  </a:cubicBezTo>
                  <a:cubicBezTo>
                    <a:pt x="14711" y="11342"/>
                    <a:pt x="14744" y="11209"/>
                    <a:pt x="14677" y="11075"/>
                  </a:cubicBezTo>
                  <a:cubicBezTo>
                    <a:pt x="13009" y="7873"/>
                    <a:pt x="12376" y="4003"/>
                    <a:pt x="12743" y="301"/>
                  </a:cubicBezTo>
                  <a:cubicBezTo>
                    <a:pt x="12576" y="167"/>
                    <a:pt x="12409" y="67"/>
                    <a:pt x="12209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35"/>
            <p:cNvSpPr/>
            <p:nvPr/>
          </p:nvSpPr>
          <p:spPr>
            <a:xfrm>
              <a:off x="8422254" y="3976069"/>
              <a:ext cx="307798" cy="246056"/>
            </a:xfrm>
            <a:custGeom>
              <a:avLst/>
              <a:gdLst/>
              <a:ahLst/>
              <a:cxnLst/>
              <a:rect l="l" t="t" r="r" b="b"/>
              <a:pathLst>
                <a:path w="11142" h="8907" extrusionOk="0">
                  <a:moveTo>
                    <a:pt x="10641" y="0"/>
                  </a:moveTo>
                  <a:cubicBezTo>
                    <a:pt x="9640" y="2602"/>
                    <a:pt x="9307" y="5438"/>
                    <a:pt x="9674" y="8140"/>
                  </a:cubicBezTo>
                  <a:cubicBezTo>
                    <a:pt x="7806" y="7339"/>
                    <a:pt x="5774" y="6943"/>
                    <a:pt x="3749" y="6943"/>
                  </a:cubicBezTo>
                  <a:cubicBezTo>
                    <a:pt x="2483" y="6943"/>
                    <a:pt x="1219" y="7098"/>
                    <a:pt x="0" y="7406"/>
                  </a:cubicBezTo>
                  <a:cubicBezTo>
                    <a:pt x="67" y="7573"/>
                    <a:pt x="134" y="7773"/>
                    <a:pt x="234" y="7939"/>
                  </a:cubicBezTo>
                  <a:cubicBezTo>
                    <a:pt x="1396" y="7637"/>
                    <a:pt x="2597" y="7488"/>
                    <a:pt x="3799" y="7488"/>
                  </a:cubicBezTo>
                  <a:cubicBezTo>
                    <a:pt x="5912" y="7488"/>
                    <a:pt x="8028" y="7947"/>
                    <a:pt x="9941" y="8840"/>
                  </a:cubicBezTo>
                  <a:cubicBezTo>
                    <a:pt x="9974" y="8840"/>
                    <a:pt x="10007" y="8907"/>
                    <a:pt x="10074" y="8907"/>
                  </a:cubicBezTo>
                  <a:cubicBezTo>
                    <a:pt x="10107" y="8907"/>
                    <a:pt x="10208" y="8907"/>
                    <a:pt x="10241" y="8840"/>
                  </a:cubicBezTo>
                  <a:cubicBezTo>
                    <a:pt x="10308" y="8773"/>
                    <a:pt x="10374" y="8673"/>
                    <a:pt x="10374" y="8573"/>
                  </a:cubicBezTo>
                  <a:cubicBezTo>
                    <a:pt x="9907" y="5838"/>
                    <a:pt x="10208" y="3003"/>
                    <a:pt x="11142" y="401"/>
                  </a:cubicBezTo>
                  <a:cubicBezTo>
                    <a:pt x="11041" y="334"/>
                    <a:pt x="10975" y="267"/>
                    <a:pt x="10908" y="234"/>
                  </a:cubicBezTo>
                  <a:cubicBezTo>
                    <a:pt x="10808" y="134"/>
                    <a:pt x="10741" y="67"/>
                    <a:pt x="10641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35"/>
            <p:cNvSpPr/>
            <p:nvPr/>
          </p:nvSpPr>
          <p:spPr>
            <a:xfrm>
              <a:off x="8582592" y="3372595"/>
              <a:ext cx="489349" cy="897453"/>
            </a:xfrm>
            <a:custGeom>
              <a:avLst/>
              <a:gdLst/>
              <a:ahLst/>
              <a:cxnLst/>
              <a:rect l="l" t="t" r="r" b="b"/>
              <a:pathLst>
                <a:path w="17714" h="32487" extrusionOk="0">
                  <a:moveTo>
                    <a:pt x="10199" y="1"/>
                  </a:moveTo>
                  <a:cubicBezTo>
                    <a:pt x="8068" y="1"/>
                    <a:pt x="5934" y="1595"/>
                    <a:pt x="5037" y="3632"/>
                  </a:cubicBezTo>
                  <a:cubicBezTo>
                    <a:pt x="3937" y="6101"/>
                    <a:pt x="4270" y="8970"/>
                    <a:pt x="4904" y="11638"/>
                  </a:cubicBezTo>
                  <a:cubicBezTo>
                    <a:pt x="5004" y="12172"/>
                    <a:pt x="5137" y="12772"/>
                    <a:pt x="4837" y="13239"/>
                  </a:cubicBezTo>
                  <a:cubicBezTo>
                    <a:pt x="4470" y="13806"/>
                    <a:pt x="3636" y="13806"/>
                    <a:pt x="2969" y="14006"/>
                  </a:cubicBezTo>
                  <a:cubicBezTo>
                    <a:pt x="734" y="14674"/>
                    <a:pt x="0" y="17742"/>
                    <a:pt x="801" y="19944"/>
                  </a:cubicBezTo>
                  <a:cubicBezTo>
                    <a:pt x="1602" y="22146"/>
                    <a:pt x="3336" y="23847"/>
                    <a:pt x="4604" y="25848"/>
                  </a:cubicBezTo>
                  <a:cubicBezTo>
                    <a:pt x="5838" y="27850"/>
                    <a:pt x="6605" y="30585"/>
                    <a:pt x="5237" y="32486"/>
                  </a:cubicBezTo>
                  <a:cubicBezTo>
                    <a:pt x="9007" y="29151"/>
                    <a:pt x="12609" y="25448"/>
                    <a:pt x="15712" y="21312"/>
                  </a:cubicBezTo>
                  <a:cubicBezTo>
                    <a:pt x="16445" y="20411"/>
                    <a:pt x="17146" y="19410"/>
                    <a:pt x="17446" y="18276"/>
                  </a:cubicBezTo>
                  <a:cubicBezTo>
                    <a:pt x="17713" y="17142"/>
                    <a:pt x="17546" y="15808"/>
                    <a:pt x="16779" y="14974"/>
                  </a:cubicBezTo>
                  <a:cubicBezTo>
                    <a:pt x="15978" y="14173"/>
                    <a:pt x="14778" y="13906"/>
                    <a:pt x="14110" y="13006"/>
                  </a:cubicBezTo>
                  <a:cubicBezTo>
                    <a:pt x="12976" y="11605"/>
                    <a:pt x="13944" y="9603"/>
                    <a:pt x="14444" y="7835"/>
                  </a:cubicBezTo>
                  <a:cubicBezTo>
                    <a:pt x="15278" y="5000"/>
                    <a:pt x="14444" y="1297"/>
                    <a:pt x="11642" y="263"/>
                  </a:cubicBezTo>
                  <a:cubicBezTo>
                    <a:pt x="11171" y="84"/>
                    <a:pt x="10685" y="1"/>
                    <a:pt x="101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35"/>
            <p:cNvSpPr/>
            <p:nvPr/>
          </p:nvSpPr>
          <p:spPr>
            <a:xfrm>
              <a:off x="8726355" y="3371573"/>
              <a:ext cx="176938" cy="896625"/>
            </a:xfrm>
            <a:custGeom>
              <a:avLst/>
              <a:gdLst/>
              <a:ahLst/>
              <a:cxnLst/>
              <a:rect l="l" t="t" r="r" b="b"/>
              <a:pathLst>
                <a:path w="6405" h="32457" extrusionOk="0">
                  <a:moveTo>
                    <a:pt x="5404" y="0"/>
                  </a:moveTo>
                  <a:cubicBezTo>
                    <a:pt x="5404" y="33"/>
                    <a:pt x="5337" y="100"/>
                    <a:pt x="5337" y="134"/>
                  </a:cubicBezTo>
                  <a:cubicBezTo>
                    <a:pt x="5804" y="10441"/>
                    <a:pt x="4236" y="20882"/>
                    <a:pt x="734" y="30555"/>
                  </a:cubicBezTo>
                  <a:cubicBezTo>
                    <a:pt x="634" y="31222"/>
                    <a:pt x="434" y="31890"/>
                    <a:pt x="0" y="32457"/>
                  </a:cubicBezTo>
                  <a:cubicBezTo>
                    <a:pt x="300" y="32190"/>
                    <a:pt x="601" y="31890"/>
                    <a:pt x="901" y="31656"/>
                  </a:cubicBezTo>
                  <a:cubicBezTo>
                    <a:pt x="4703" y="21682"/>
                    <a:pt x="6405" y="10808"/>
                    <a:pt x="5938" y="134"/>
                  </a:cubicBezTo>
                  <a:cubicBezTo>
                    <a:pt x="5771" y="33"/>
                    <a:pt x="5571" y="33"/>
                    <a:pt x="5404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35"/>
            <p:cNvSpPr/>
            <p:nvPr/>
          </p:nvSpPr>
          <p:spPr>
            <a:xfrm>
              <a:off x="8728178" y="3446216"/>
              <a:ext cx="261747" cy="282908"/>
            </a:xfrm>
            <a:custGeom>
              <a:avLst/>
              <a:gdLst/>
              <a:ahLst/>
              <a:cxnLst/>
              <a:rect l="l" t="t" r="r" b="b"/>
              <a:pathLst>
                <a:path w="9475" h="10241" extrusionOk="0">
                  <a:moveTo>
                    <a:pt x="301" y="0"/>
                  </a:moveTo>
                  <a:cubicBezTo>
                    <a:pt x="168" y="167"/>
                    <a:pt x="68" y="334"/>
                    <a:pt x="1" y="500"/>
                  </a:cubicBezTo>
                  <a:cubicBezTo>
                    <a:pt x="2169" y="2902"/>
                    <a:pt x="3870" y="6171"/>
                    <a:pt x="4904" y="10007"/>
                  </a:cubicBezTo>
                  <a:cubicBezTo>
                    <a:pt x="4904" y="10141"/>
                    <a:pt x="5004" y="10241"/>
                    <a:pt x="5138" y="10241"/>
                  </a:cubicBezTo>
                  <a:cubicBezTo>
                    <a:pt x="5238" y="10241"/>
                    <a:pt x="5371" y="10174"/>
                    <a:pt x="5405" y="10107"/>
                  </a:cubicBezTo>
                  <a:cubicBezTo>
                    <a:pt x="6505" y="8139"/>
                    <a:pt x="7840" y="6171"/>
                    <a:pt x="9341" y="4336"/>
                  </a:cubicBezTo>
                  <a:lnTo>
                    <a:pt x="9474" y="3336"/>
                  </a:lnTo>
                  <a:lnTo>
                    <a:pt x="9474" y="3336"/>
                  </a:lnTo>
                  <a:cubicBezTo>
                    <a:pt x="7873" y="5170"/>
                    <a:pt x="6405" y="7239"/>
                    <a:pt x="5238" y="9240"/>
                  </a:cubicBezTo>
                  <a:cubicBezTo>
                    <a:pt x="4404" y="6405"/>
                    <a:pt x="2903" y="2802"/>
                    <a:pt x="301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35"/>
            <p:cNvSpPr/>
            <p:nvPr/>
          </p:nvSpPr>
          <p:spPr>
            <a:xfrm>
              <a:off x="8704227" y="3616692"/>
              <a:ext cx="269095" cy="319787"/>
            </a:xfrm>
            <a:custGeom>
              <a:avLst/>
              <a:gdLst/>
              <a:ahLst/>
              <a:cxnLst/>
              <a:rect l="l" t="t" r="r" b="b"/>
              <a:pathLst>
                <a:path w="9741" h="11576" extrusionOk="0">
                  <a:moveTo>
                    <a:pt x="1" y="0"/>
                  </a:moveTo>
                  <a:cubicBezTo>
                    <a:pt x="34" y="300"/>
                    <a:pt x="67" y="601"/>
                    <a:pt x="101" y="934"/>
                  </a:cubicBezTo>
                  <a:cubicBezTo>
                    <a:pt x="2769" y="3669"/>
                    <a:pt x="4404" y="7439"/>
                    <a:pt x="4504" y="11308"/>
                  </a:cubicBezTo>
                  <a:cubicBezTo>
                    <a:pt x="4504" y="11442"/>
                    <a:pt x="4570" y="11575"/>
                    <a:pt x="4704" y="11575"/>
                  </a:cubicBezTo>
                  <a:lnTo>
                    <a:pt x="4737" y="11575"/>
                  </a:lnTo>
                  <a:cubicBezTo>
                    <a:pt x="4871" y="11575"/>
                    <a:pt x="4937" y="11508"/>
                    <a:pt x="5004" y="11408"/>
                  </a:cubicBezTo>
                  <a:cubicBezTo>
                    <a:pt x="6238" y="8840"/>
                    <a:pt x="7839" y="6438"/>
                    <a:pt x="9741" y="4270"/>
                  </a:cubicBezTo>
                  <a:cubicBezTo>
                    <a:pt x="9707" y="4236"/>
                    <a:pt x="9674" y="4170"/>
                    <a:pt x="9674" y="4136"/>
                  </a:cubicBezTo>
                  <a:cubicBezTo>
                    <a:pt x="9574" y="4003"/>
                    <a:pt x="9507" y="3903"/>
                    <a:pt x="9441" y="3769"/>
                  </a:cubicBezTo>
                  <a:cubicBezTo>
                    <a:pt x="7706" y="5738"/>
                    <a:pt x="6205" y="7906"/>
                    <a:pt x="5004" y="10174"/>
                  </a:cubicBezTo>
                  <a:cubicBezTo>
                    <a:pt x="4671" y="6305"/>
                    <a:pt x="2836" y="2635"/>
                    <a:pt x="1" y="0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35"/>
            <p:cNvSpPr/>
            <p:nvPr/>
          </p:nvSpPr>
          <p:spPr>
            <a:xfrm>
              <a:off x="8633285" y="3767802"/>
              <a:ext cx="419292" cy="321638"/>
            </a:xfrm>
            <a:custGeom>
              <a:avLst/>
              <a:gdLst/>
              <a:ahLst/>
              <a:cxnLst/>
              <a:rect l="l" t="t" r="r" b="b"/>
              <a:pathLst>
                <a:path w="15178" h="11643" extrusionOk="0">
                  <a:moveTo>
                    <a:pt x="500" y="1"/>
                  </a:moveTo>
                  <a:cubicBezTo>
                    <a:pt x="334" y="101"/>
                    <a:pt x="167" y="201"/>
                    <a:pt x="0" y="334"/>
                  </a:cubicBezTo>
                  <a:cubicBezTo>
                    <a:pt x="3469" y="2936"/>
                    <a:pt x="5704" y="7106"/>
                    <a:pt x="5904" y="11376"/>
                  </a:cubicBezTo>
                  <a:cubicBezTo>
                    <a:pt x="5904" y="11509"/>
                    <a:pt x="5971" y="11642"/>
                    <a:pt x="6104" y="11642"/>
                  </a:cubicBezTo>
                  <a:lnTo>
                    <a:pt x="6171" y="11642"/>
                  </a:lnTo>
                  <a:cubicBezTo>
                    <a:pt x="6271" y="11642"/>
                    <a:pt x="6405" y="11609"/>
                    <a:pt x="6438" y="11476"/>
                  </a:cubicBezTo>
                  <a:cubicBezTo>
                    <a:pt x="8606" y="7473"/>
                    <a:pt x="11608" y="3937"/>
                    <a:pt x="15178" y="1101"/>
                  </a:cubicBezTo>
                  <a:cubicBezTo>
                    <a:pt x="15111" y="935"/>
                    <a:pt x="14977" y="801"/>
                    <a:pt x="14844" y="668"/>
                  </a:cubicBezTo>
                  <a:cubicBezTo>
                    <a:pt x="11442" y="3336"/>
                    <a:pt x="8573" y="6672"/>
                    <a:pt x="6405" y="10442"/>
                  </a:cubicBezTo>
                  <a:cubicBezTo>
                    <a:pt x="5971" y="6372"/>
                    <a:pt x="3769" y="2502"/>
                    <a:pt x="500" y="1"/>
                  </a:cubicBez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35"/>
            <p:cNvSpPr/>
            <p:nvPr/>
          </p:nvSpPr>
          <p:spPr>
            <a:xfrm>
              <a:off x="8755831" y="3820594"/>
              <a:ext cx="547389" cy="473410"/>
            </a:xfrm>
            <a:custGeom>
              <a:avLst/>
              <a:gdLst/>
              <a:ahLst/>
              <a:cxnLst/>
              <a:rect l="l" t="t" r="r" b="b"/>
              <a:pathLst>
                <a:path w="19815" h="17137" extrusionOk="0">
                  <a:moveTo>
                    <a:pt x="18053" y="1"/>
                  </a:moveTo>
                  <a:cubicBezTo>
                    <a:pt x="13772" y="1"/>
                    <a:pt x="9460" y="1575"/>
                    <a:pt x="6205" y="4361"/>
                  </a:cubicBezTo>
                  <a:cubicBezTo>
                    <a:pt x="2536" y="7530"/>
                    <a:pt x="201" y="12267"/>
                    <a:pt x="1" y="17137"/>
                  </a:cubicBezTo>
                  <a:cubicBezTo>
                    <a:pt x="4837" y="15469"/>
                    <a:pt x="9240" y="14068"/>
                    <a:pt x="12976" y="11399"/>
                  </a:cubicBezTo>
                  <a:cubicBezTo>
                    <a:pt x="16646" y="8731"/>
                    <a:pt x="19514" y="4628"/>
                    <a:pt x="19815" y="91"/>
                  </a:cubicBezTo>
                  <a:cubicBezTo>
                    <a:pt x="19230" y="31"/>
                    <a:pt x="18642" y="1"/>
                    <a:pt x="18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35"/>
            <p:cNvSpPr/>
            <p:nvPr/>
          </p:nvSpPr>
          <p:spPr>
            <a:xfrm>
              <a:off x="9046119" y="3839683"/>
              <a:ext cx="206442" cy="185281"/>
            </a:xfrm>
            <a:custGeom>
              <a:avLst/>
              <a:gdLst/>
              <a:ahLst/>
              <a:cxnLst/>
              <a:rect l="l" t="t" r="r" b="b"/>
              <a:pathLst>
                <a:path w="7473" h="6707" extrusionOk="0">
                  <a:moveTo>
                    <a:pt x="2669" y="1"/>
                  </a:moveTo>
                  <a:lnTo>
                    <a:pt x="2669" y="1"/>
                  </a:lnTo>
                  <a:cubicBezTo>
                    <a:pt x="2468" y="34"/>
                    <a:pt x="2302" y="101"/>
                    <a:pt x="2068" y="167"/>
                  </a:cubicBezTo>
                  <a:cubicBezTo>
                    <a:pt x="2035" y="2269"/>
                    <a:pt x="1067" y="4604"/>
                    <a:pt x="67" y="6272"/>
                  </a:cubicBezTo>
                  <a:cubicBezTo>
                    <a:pt x="0" y="6405"/>
                    <a:pt x="33" y="6539"/>
                    <a:pt x="133" y="6605"/>
                  </a:cubicBezTo>
                  <a:cubicBezTo>
                    <a:pt x="177" y="6670"/>
                    <a:pt x="247" y="6707"/>
                    <a:pt x="328" y="6707"/>
                  </a:cubicBezTo>
                  <a:cubicBezTo>
                    <a:pt x="373" y="6707"/>
                    <a:pt x="420" y="6696"/>
                    <a:pt x="467" y="6672"/>
                  </a:cubicBezTo>
                  <a:cubicBezTo>
                    <a:pt x="1749" y="5970"/>
                    <a:pt x="3488" y="5549"/>
                    <a:pt x="5225" y="5549"/>
                  </a:cubicBezTo>
                  <a:cubicBezTo>
                    <a:pt x="5883" y="5549"/>
                    <a:pt x="6540" y="5610"/>
                    <a:pt x="7172" y="5738"/>
                  </a:cubicBezTo>
                  <a:cubicBezTo>
                    <a:pt x="7305" y="5571"/>
                    <a:pt x="7372" y="5404"/>
                    <a:pt x="7472" y="5238"/>
                  </a:cubicBezTo>
                  <a:cubicBezTo>
                    <a:pt x="6720" y="5064"/>
                    <a:pt x="5935" y="4983"/>
                    <a:pt x="5153" y="4983"/>
                  </a:cubicBezTo>
                  <a:cubicBezTo>
                    <a:pt x="3682" y="4983"/>
                    <a:pt x="2221" y="5270"/>
                    <a:pt x="1001" y="5771"/>
                  </a:cubicBezTo>
                  <a:cubicBezTo>
                    <a:pt x="1668" y="4504"/>
                    <a:pt x="2635" y="2269"/>
                    <a:pt x="2669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35"/>
            <p:cNvSpPr/>
            <p:nvPr/>
          </p:nvSpPr>
          <p:spPr>
            <a:xfrm>
              <a:off x="8756743" y="3832307"/>
              <a:ext cx="544627" cy="461697"/>
            </a:xfrm>
            <a:custGeom>
              <a:avLst/>
              <a:gdLst/>
              <a:ahLst/>
              <a:cxnLst/>
              <a:rect l="l" t="t" r="r" b="b"/>
              <a:pathLst>
                <a:path w="19715" h="16713" extrusionOk="0">
                  <a:moveTo>
                    <a:pt x="19715" y="1"/>
                  </a:moveTo>
                  <a:cubicBezTo>
                    <a:pt x="12376" y="4504"/>
                    <a:pt x="5672" y="10208"/>
                    <a:pt x="1" y="16713"/>
                  </a:cubicBezTo>
                  <a:cubicBezTo>
                    <a:pt x="368" y="16613"/>
                    <a:pt x="701" y="16479"/>
                    <a:pt x="1102" y="16346"/>
                  </a:cubicBezTo>
                  <a:cubicBezTo>
                    <a:pt x="6472" y="10308"/>
                    <a:pt x="12777" y="5004"/>
                    <a:pt x="19648" y="701"/>
                  </a:cubicBezTo>
                  <a:cubicBezTo>
                    <a:pt x="19682" y="468"/>
                    <a:pt x="19715" y="201"/>
                    <a:pt x="19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35"/>
            <p:cNvSpPr/>
            <p:nvPr/>
          </p:nvSpPr>
          <p:spPr>
            <a:xfrm>
              <a:off x="8881167" y="3899575"/>
              <a:ext cx="216580" cy="274040"/>
            </a:xfrm>
            <a:custGeom>
              <a:avLst/>
              <a:gdLst/>
              <a:ahLst/>
              <a:cxnLst/>
              <a:rect l="l" t="t" r="r" b="b"/>
              <a:pathLst>
                <a:path w="7840" h="9920" extrusionOk="0">
                  <a:moveTo>
                    <a:pt x="3769" y="1"/>
                  </a:moveTo>
                  <a:lnTo>
                    <a:pt x="3769" y="1"/>
                  </a:lnTo>
                  <a:cubicBezTo>
                    <a:pt x="3603" y="101"/>
                    <a:pt x="3369" y="234"/>
                    <a:pt x="3202" y="368"/>
                  </a:cubicBezTo>
                  <a:cubicBezTo>
                    <a:pt x="3369" y="3670"/>
                    <a:pt x="2202" y="7206"/>
                    <a:pt x="100" y="9441"/>
                  </a:cubicBezTo>
                  <a:cubicBezTo>
                    <a:pt x="0" y="9541"/>
                    <a:pt x="0" y="9708"/>
                    <a:pt x="33" y="9774"/>
                  </a:cubicBezTo>
                  <a:cubicBezTo>
                    <a:pt x="110" y="9876"/>
                    <a:pt x="206" y="9920"/>
                    <a:pt x="291" y="9920"/>
                  </a:cubicBezTo>
                  <a:cubicBezTo>
                    <a:pt x="318" y="9920"/>
                    <a:pt x="343" y="9916"/>
                    <a:pt x="367" y="9908"/>
                  </a:cubicBezTo>
                  <a:cubicBezTo>
                    <a:pt x="1859" y="9432"/>
                    <a:pt x="3379" y="9181"/>
                    <a:pt x="4845" y="9181"/>
                  </a:cubicBezTo>
                  <a:cubicBezTo>
                    <a:pt x="5641" y="9181"/>
                    <a:pt x="6421" y="9255"/>
                    <a:pt x="7172" y="9408"/>
                  </a:cubicBezTo>
                  <a:cubicBezTo>
                    <a:pt x="7372" y="9274"/>
                    <a:pt x="7639" y="9107"/>
                    <a:pt x="7839" y="8974"/>
                  </a:cubicBezTo>
                  <a:cubicBezTo>
                    <a:pt x="6862" y="8706"/>
                    <a:pt x="5826" y="8572"/>
                    <a:pt x="4762" y="8572"/>
                  </a:cubicBezTo>
                  <a:cubicBezTo>
                    <a:pt x="3573" y="8572"/>
                    <a:pt x="2349" y="8739"/>
                    <a:pt x="1134" y="9074"/>
                  </a:cubicBezTo>
                  <a:cubicBezTo>
                    <a:pt x="3102" y="6606"/>
                    <a:pt x="4036" y="3203"/>
                    <a:pt x="3769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35"/>
            <p:cNvSpPr/>
            <p:nvPr/>
          </p:nvSpPr>
          <p:spPr>
            <a:xfrm>
              <a:off x="8524524" y="4239449"/>
              <a:ext cx="387054" cy="134727"/>
            </a:xfrm>
            <a:custGeom>
              <a:avLst/>
              <a:gdLst/>
              <a:ahLst/>
              <a:cxnLst/>
              <a:rect l="l" t="t" r="r" b="b"/>
              <a:pathLst>
                <a:path w="14011" h="4877" extrusionOk="0">
                  <a:moveTo>
                    <a:pt x="7150" y="0"/>
                  </a:moveTo>
                  <a:cubicBezTo>
                    <a:pt x="4344" y="0"/>
                    <a:pt x="1440" y="1108"/>
                    <a:pt x="1" y="3743"/>
                  </a:cubicBezTo>
                  <a:cubicBezTo>
                    <a:pt x="1702" y="4410"/>
                    <a:pt x="4204" y="4877"/>
                    <a:pt x="7039" y="4877"/>
                  </a:cubicBezTo>
                  <a:cubicBezTo>
                    <a:pt x="9775" y="4877"/>
                    <a:pt x="12276" y="4443"/>
                    <a:pt x="14011" y="3776"/>
                  </a:cubicBezTo>
                  <a:cubicBezTo>
                    <a:pt x="13777" y="2775"/>
                    <a:pt x="12943" y="1875"/>
                    <a:pt x="12043" y="1274"/>
                  </a:cubicBezTo>
                  <a:cubicBezTo>
                    <a:pt x="10734" y="463"/>
                    <a:pt x="8962" y="0"/>
                    <a:pt x="71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35"/>
            <p:cNvSpPr/>
            <p:nvPr/>
          </p:nvSpPr>
          <p:spPr>
            <a:xfrm>
              <a:off x="8445294" y="3492102"/>
              <a:ext cx="299510" cy="803749"/>
            </a:xfrm>
            <a:custGeom>
              <a:avLst/>
              <a:gdLst/>
              <a:ahLst/>
              <a:cxnLst/>
              <a:rect l="l" t="t" r="r" b="b"/>
              <a:pathLst>
                <a:path w="10842" h="29095" extrusionOk="0">
                  <a:moveTo>
                    <a:pt x="287" y="0"/>
                  </a:moveTo>
                  <a:cubicBezTo>
                    <a:pt x="269" y="0"/>
                    <a:pt x="252" y="2"/>
                    <a:pt x="234" y="7"/>
                  </a:cubicBezTo>
                  <a:cubicBezTo>
                    <a:pt x="100" y="107"/>
                    <a:pt x="0" y="240"/>
                    <a:pt x="67" y="407"/>
                  </a:cubicBezTo>
                  <a:lnTo>
                    <a:pt x="10274" y="28928"/>
                  </a:lnTo>
                  <a:cubicBezTo>
                    <a:pt x="10308" y="28994"/>
                    <a:pt x="10408" y="29094"/>
                    <a:pt x="10541" y="29094"/>
                  </a:cubicBezTo>
                  <a:lnTo>
                    <a:pt x="10641" y="29094"/>
                  </a:lnTo>
                  <a:cubicBezTo>
                    <a:pt x="10775" y="28994"/>
                    <a:pt x="10841" y="28861"/>
                    <a:pt x="10808" y="28694"/>
                  </a:cubicBezTo>
                  <a:lnTo>
                    <a:pt x="601" y="174"/>
                  </a:lnTo>
                  <a:cubicBezTo>
                    <a:pt x="514" y="87"/>
                    <a:pt x="402" y="0"/>
                    <a:pt x="287" y="0"/>
                  </a:cubicBezTo>
                  <a:close/>
                </a:path>
              </a:pathLst>
            </a:custGeom>
            <a:solidFill>
              <a:srgbClr val="92F7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35"/>
            <p:cNvSpPr/>
            <p:nvPr/>
          </p:nvSpPr>
          <p:spPr>
            <a:xfrm>
              <a:off x="8389076" y="3446990"/>
              <a:ext cx="175115" cy="335589"/>
            </a:xfrm>
            <a:custGeom>
              <a:avLst/>
              <a:gdLst/>
              <a:ahLst/>
              <a:cxnLst/>
              <a:rect l="l" t="t" r="r" b="b"/>
              <a:pathLst>
                <a:path w="6339" h="12148" extrusionOk="0">
                  <a:moveTo>
                    <a:pt x="1813" y="0"/>
                  </a:moveTo>
                  <a:cubicBezTo>
                    <a:pt x="1651" y="0"/>
                    <a:pt x="1490" y="23"/>
                    <a:pt x="1335" y="72"/>
                  </a:cubicBezTo>
                  <a:cubicBezTo>
                    <a:pt x="668" y="272"/>
                    <a:pt x="267" y="939"/>
                    <a:pt x="134" y="1640"/>
                  </a:cubicBezTo>
                  <a:cubicBezTo>
                    <a:pt x="0" y="2374"/>
                    <a:pt x="167" y="3074"/>
                    <a:pt x="367" y="3741"/>
                  </a:cubicBezTo>
                  <a:cubicBezTo>
                    <a:pt x="1435" y="7077"/>
                    <a:pt x="3503" y="10046"/>
                    <a:pt x="6272" y="12147"/>
                  </a:cubicBezTo>
                  <a:cubicBezTo>
                    <a:pt x="6338" y="8945"/>
                    <a:pt x="5771" y="5409"/>
                    <a:pt x="4303" y="2240"/>
                  </a:cubicBezTo>
                  <a:cubicBezTo>
                    <a:pt x="4037" y="1607"/>
                    <a:pt x="3703" y="1039"/>
                    <a:pt x="3203" y="572"/>
                  </a:cubicBezTo>
                  <a:cubicBezTo>
                    <a:pt x="2825" y="220"/>
                    <a:pt x="2313" y="0"/>
                    <a:pt x="18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35"/>
            <p:cNvSpPr/>
            <p:nvPr/>
          </p:nvSpPr>
          <p:spPr>
            <a:xfrm>
              <a:off x="8356810" y="3780648"/>
              <a:ext cx="241470" cy="160418"/>
            </a:xfrm>
            <a:custGeom>
              <a:avLst/>
              <a:gdLst/>
              <a:ahLst/>
              <a:cxnLst/>
              <a:rect l="l" t="t" r="r" b="b"/>
              <a:pathLst>
                <a:path w="8741" h="5807" extrusionOk="0">
                  <a:moveTo>
                    <a:pt x="1713" y="0"/>
                  </a:moveTo>
                  <a:cubicBezTo>
                    <a:pt x="1676" y="0"/>
                    <a:pt x="1639" y="1"/>
                    <a:pt x="1602" y="3"/>
                  </a:cubicBezTo>
                  <a:cubicBezTo>
                    <a:pt x="801" y="69"/>
                    <a:pt x="1" y="703"/>
                    <a:pt x="1" y="1504"/>
                  </a:cubicBezTo>
                  <a:cubicBezTo>
                    <a:pt x="1" y="2371"/>
                    <a:pt x="835" y="2971"/>
                    <a:pt x="1602" y="3372"/>
                  </a:cubicBezTo>
                  <a:cubicBezTo>
                    <a:pt x="3970" y="4673"/>
                    <a:pt x="6472" y="5540"/>
                    <a:pt x="8740" y="5807"/>
                  </a:cubicBezTo>
                  <a:cubicBezTo>
                    <a:pt x="7640" y="3672"/>
                    <a:pt x="5938" y="1871"/>
                    <a:pt x="3837" y="670"/>
                  </a:cubicBezTo>
                  <a:cubicBezTo>
                    <a:pt x="3169" y="320"/>
                    <a:pt x="2471" y="0"/>
                    <a:pt x="17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35"/>
            <p:cNvSpPr/>
            <p:nvPr/>
          </p:nvSpPr>
          <p:spPr>
            <a:xfrm>
              <a:off x="8598256" y="3613736"/>
              <a:ext cx="101384" cy="341169"/>
            </a:xfrm>
            <a:custGeom>
              <a:avLst/>
              <a:gdLst/>
              <a:ahLst/>
              <a:cxnLst/>
              <a:rect l="l" t="t" r="r" b="b"/>
              <a:pathLst>
                <a:path w="3670" h="12350" extrusionOk="0">
                  <a:moveTo>
                    <a:pt x="2287" y="0"/>
                  </a:moveTo>
                  <a:cubicBezTo>
                    <a:pt x="1490" y="0"/>
                    <a:pt x="1026" y="982"/>
                    <a:pt x="834" y="1842"/>
                  </a:cubicBezTo>
                  <a:cubicBezTo>
                    <a:pt x="34" y="5244"/>
                    <a:pt x="0" y="8880"/>
                    <a:pt x="668" y="12349"/>
                  </a:cubicBezTo>
                  <a:cubicBezTo>
                    <a:pt x="2536" y="8880"/>
                    <a:pt x="3670" y="5444"/>
                    <a:pt x="3603" y="2075"/>
                  </a:cubicBezTo>
                  <a:cubicBezTo>
                    <a:pt x="3570" y="1208"/>
                    <a:pt x="3269" y="74"/>
                    <a:pt x="2402" y="7"/>
                  </a:cubicBezTo>
                  <a:cubicBezTo>
                    <a:pt x="2363" y="3"/>
                    <a:pt x="2324" y="0"/>
                    <a:pt x="22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35"/>
            <p:cNvSpPr/>
            <p:nvPr/>
          </p:nvSpPr>
          <p:spPr>
            <a:xfrm>
              <a:off x="8386314" y="3985987"/>
              <a:ext cx="299510" cy="185474"/>
            </a:xfrm>
            <a:custGeom>
              <a:avLst/>
              <a:gdLst/>
              <a:ahLst/>
              <a:cxnLst/>
              <a:rect l="l" t="t" r="r" b="b"/>
              <a:pathLst>
                <a:path w="10842" h="6714" extrusionOk="0">
                  <a:moveTo>
                    <a:pt x="1730" y="0"/>
                  </a:moveTo>
                  <a:cubicBezTo>
                    <a:pt x="1594" y="0"/>
                    <a:pt x="1462" y="12"/>
                    <a:pt x="1335" y="42"/>
                  </a:cubicBezTo>
                  <a:cubicBezTo>
                    <a:pt x="868" y="108"/>
                    <a:pt x="401" y="409"/>
                    <a:pt x="234" y="876"/>
                  </a:cubicBezTo>
                  <a:cubicBezTo>
                    <a:pt x="0" y="1710"/>
                    <a:pt x="834" y="2443"/>
                    <a:pt x="1568" y="2877"/>
                  </a:cubicBezTo>
                  <a:cubicBezTo>
                    <a:pt x="4504" y="4478"/>
                    <a:pt x="7706" y="5579"/>
                    <a:pt x="10841" y="6713"/>
                  </a:cubicBezTo>
                  <a:cubicBezTo>
                    <a:pt x="9207" y="3544"/>
                    <a:pt x="6205" y="1109"/>
                    <a:pt x="2736" y="142"/>
                  </a:cubicBezTo>
                  <a:cubicBezTo>
                    <a:pt x="2405" y="71"/>
                    <a:pt x="2059" y="0"/>
                    <a:pt x="17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35"/>
            <p:cNvSpPr/>
            <p:nvPr/>
          </p:nvSpPr>
          <p:spPr>
            <a:xfrm>
              <a:off x="8682099" y="3869988"/>
              <a:ext cx="111550" cy="293157"/>
            </a:xfrm>
            <a:custGeom>
              <a:avLst/>
              <a:gdLst/>
              <a:ahLst/>
              <a:cxnLst/>
              <a:rect l="l" t="t" r="r" b="b"/>
              <a:pathLst>
                <a:path w="4038" h="10612" extrusionOk="0">
                  <a:moveTo>
                    <a:pt x="2884" y="1"/>
                  </a:moveTo>
                  <a:cubicBezTo>
                    <a:pt x="2163" y="1"/>
                    <a:pt x="1659" y="799"/>
                    <a:pt x="1402" y="1505"/>
                  </a:cubicBezTo>
                  <a:cubicBezTo>
                    <a:pt x="368" y="4408"/>
                    <a:pt x="1" y="7576"/>
                    <a:pt x="368" y="10612"/>
                  </a:cubicBezTo>
                  <a:cubicBezTo>
                    <a:pt x="2703" y="8310"/>
                    <a:pt x="3904" y="5175"/>
                    <a:pt x="4004" y="2006"/>
                  </a:cubicBezTo>
                  <a:cubicBezTo>
                    <a:pt x="4037" y="1172"/>
                    <a:pt x="3804" y="138"/>
                    <a:pt x="2970" y="4"/>
                  </a:cubicBezTo>
                  <a:cubicBezTo>
                    <a:pt x="2941" y="2"/>
                    <a:pt x="2912" y="1"/>
                    <a:pt x="28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35"/>
            <p:cNvSpPr/>
            <p:nvPr/>
          </p:nvSpPr>
          <p:spPr>
            <a:xfrm>
              <a:off x="8521761" y="4647833"/>
              <a:ext cx="380617" cy="108760"/>
            </a:xfrm>
            <a:custGeom>
              <a:avLst/>
              <a:gdLst/>
              <a:ahLst/>
              <a:cxnLst/>
              <a:rect l="l" t="t" r="r" b="b"/>
              <a:pathLst>
                <a:path w="13778" h="3937" extrusionOk="0">
                  <a:moveTo>
                    <a:pt x="6872" y="1"/>
                  </a:moveTo>
                  <a:cubicBezTo>
                    <a:pt x="3070" y="1"/>
                    <a:pt x="1" y="868"/>
                    <a:pt x="1" y="1969"/>
                  </a:cubicBezTo>
                  <a:cubicBezTo>
                    <a:pt x="1" y="3036"/>
                    <a:pt x="3070" y="3937"/>
                    <a:pt x="6872" y="3937"/>
                  </a:cubicBezTo>
                  <a:cubicBezTo>
                    <a:pt x="10675" y="3937"/>
                    <a:pt x="13777" y="3036"/>
                    <a:pt x="13777" y="1969"/>
                  </a:cubicBezTo>
                  <a:cubicBezTo>
                    <a:pt x="13777" y="868"/>
                    <a:pt x="10675" y="1"/>
                    <a:pt x="6872" y="1"/>
                  </a:cubicBezTo>
                  <a:close/>
                </a:path>
              </a:pathLst>
            </a:custGeom>
            <a:solidFill>
              <a:srgbClr val="3737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35"/>
            <p:cNvSpPr/>
            <p:nvPr/>
          </p:nvSpPr>
          <p:spPr>
            <a:xfrm>
              <a:off x="8469245" y="4301357"/>
              <a:ext cx="499488" cy="383380"/>
            </a:xfrm>
            <a:custGeom>
              <a:avLst/>
              <a:gdLst/>
              <a:ahLst/>
              <a:cxnLst/>
              <a:rect l="l" t="t" r="r" b="b"/>
              <a:pathLst>
                <a:path w="18081" h="13878" extrusionOk="0">
                  <a:moveTo>
                    <a:pt x="0" y="1"/>
                  </a:moveTo>
                  <a:lnTo>
                    <a:pt x="2869" y="10508"/>
                  </a:lnTo>
                  <a:cubicBezTo>
                    <a:pt x="3403" y="12509"/>
                    <a:pt x="5238" y="13877"/>
                    <a:pt x="7339" y="13877"/>
                  </a:cubicBezTo>
                  <a:lnTo>
                    <a:pt x="10741" y="13877"/>
                  </a:lnTo>
                  <a:cubicBezTo>
                    <a:pt x="12843" y="13877"/>
                    <a:pt x="14678" y="12509"/>
                    <a:pt x="15211" y="10508"/>
                  </a:cubicBezTo>
                  <a:lnTo>
                    <a:pt x="18080" y="1"/>
                  </a:lnTo>
                  <a:lnTo>
                    <a:pt x="18080" y="1"/>
                  </a:lnTo>
                  <a:cubicBezTo>
                    <a:pt x="17279" y="1502"/>
                    <a:pt x="13543" y="2636"/>
                    <a:pt x="9040" y="2636"/>
                  </a:cubicBezTo>
                  <a:cubicBezTo>
                    <a:pt x="4537" y="2636"/>
                    <a:pt x="768" y="1502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6" name="Google Shape;1476;p35"/>
            <p:cNvSpPr/>
            <p:nvPr/>
          </p:nvSpPr>
          <p:spPr>
            <a:xfrm>
              <a:off x="8469245" y="4299506"/>
              <a:ext cx="314262" cy="384291"/>
            </a:xfrm>
            <a:custGeom>
              <a:avLst/>
              <a:gdLst/>
              <a:ahLst/>
              <a:cxnLst/>
              <a:rect l="l" t="t" r="r" b="b"/>
              <a:pathLst>
                <a:path w="11376" h="13911" extrusionOk="0">
                  <a:moveTo>
                    <a:pt x="0" y="1"/>
                  </a:moveTo>
                  <a:lnTo>
                    <a:pt x="2869" y="10542"/>
                  </a:lnTo>
                  <a:cubicBezTo>
                    <a:pt x="3403" y="12543"/>
                    <a:pt x="5238" y="13911"/>
                    <a:pt x="7339" y="13911"/>
                  </a:cubicBezTo>
                  <a:lnTo>
                    <a:pt x="10741" y="13911"/>
                  </a:lnTo>
                  <a:cubicBezTo>
                    <a:pt x="10942" y="13911"/>
                    <a:pt x="11175" y="13911"/>
                    <a:pt x="11375" y="13877"/>
                  </a:cubicBezTo>
                  <a:cubicBezTo>
                    <a:pt x="7773" y="10408"/>
                    <a:pt x="6071" y="5905"/>
                    <a:pt x="5238" y="2369"/>
                  </a:cubicBezTo>
                  <a:cubicBezTo>
                    <a:pt x="2569" y="1936"/>
                    <a:pt x="568" y="1068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7" name="Google Shape;1477;p35"/>
            <p:cNvSpPr/>
            <p:nvPr/>
          </p:nvSpPr>
          <p:spPr>
            <a:xfrm>
              <a:off x="6922969" y="4195386"/>
              <a:ext cx="786042" cy="126274"/>
            </a:xfrm>
            <a:custGeom>
              <a:avLst/>
              <a:gdLst/>
              <a:ahLst/>
              <a:cxnLst/>
              <a:rect l="l" t="t" r="r" b="b"/>
              <a:pathLst>
                <a:path w="28454" h="4571" extrusionOk="0">
                  <a:moveTo>
                    <a:pt x="0" y="0"/>
                  </a:moveTo>
                  <a:lnTo>
                    <a:pt x="0" y="4570"/>
                  </a:lnTo>
                  <a:lnTo>
                    <a:pt x="28454" y="4570"/>
                  </a:lnTo>
                  <a:lnTo>
                    <a:pt x="28454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8" name="Google Shape;1478;p35"/>
            <p:cNvSpPr/>
            <p:nvPr/>
          </p:nvSpPr>
          <p:spPr>
            <a:xfrm>
              <a:off x="6922969" y="4195386"/>
              <a:ext cx="786042" cy="65444"/>
            </a:xfrm>
            <a:custGeom>
              <a:avLst/>
              <a:gdLst/>
              <a:ahLst/>
              <a:cxnLst/>
              <a:rect l="l" t="t" r="r" b="b"/>
              <a:pathLst>
                <a:path w="28454" h="2369" extrusionOk="0">
                  <a:moveTo>
                    <a:pt x="0" y="0"/>
                  </a:moveTo>
                  <a:lnTo>
                    <a:pt x="0" y="2369"/>
                  </a:lnTo>
                  <a:lnTo>
                    <a:pt x="28454" y="2369"/>
                  </a:lnTo>
                  <a:lnTo>
                    <a:pt x="28454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9" name="Google Shape;1479;p35"/>
            <p:cNvSpPr/>
            <p:nvPr/>
          </p:nvSpPr>
          <p:spPr>
            <a:xfrm>
              <a:off x="6700889" y="4283843"/>
              <a:ext cx="1159255" cy="387054"/>
            </a:xfrm>
            <a:custGeom>
              <a:avLst/>
              <a:gdLst/>
              <a:ahLst/>
              <a:cxnLst/>
              <a:rect l="l" t="t" r="r" b="b"/>
              <a:pathLst>
                <a:path w="41964" h="14011" extrusionOk="0">
                  <a:moveTo>
                    <a:pt x="8073" y="1"/>
                  </a:moveTo>
                  <a:lnTo>
                    <a:pt x="0" y="14011"/>
                  </a:lnTo>
                  <a:lnTo>
                    <a:pt x="41897" y="14011"/>
                  </a:lnTo>
                  <a:cubicBezTo>
                    <a:pt x="41897" y="14011"/>
                    <a:pt x="41963" y="6672"/>
                    <a:pt x="364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35"/>
            <p:cNvSpPr/>
            <p:nvPr/>
          </p:nvSpPr>
          <p:spPr>
            <a:xfrm>
              <a:off x="6147966" y="3768741"/>
              <a:ext cx="729853" cy="825684"/>
            </a:xfrm>
            <a:custGeom>
              <a:avLst/>
              <a:gdLst/>
              <a:ahLst/>
              <a:cxnLst/>
              <a:rect l="l" t="t" r="r" b="b"/>
              <a:pathLst>
                <a:path w="26420" h="29889" extrusionOk="0">
                  <a:moveTo>
                    <a:pt x="16279" y="0"/>
                  </a:moveTo>
                  <a:lnTo>
                    <a:pt x="1" y="22550"/>
                  </a:lnTo>
                  <a:lnTo>
                    <a:pt x="10141" y="29888"/>
                  </a:lnTo>
                  <a:lnTo>
                    <a:pt x="26420" y="7339"/>
                  </a:lnTo>
                  <a:lnTo>
                    <a:pt x="16279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35"/>
            <p:cNvSpPr/>
            <p:nvPr/>
          </p:nvSpPr>
          <p:spPr>
            <a:xfrm>
              <a:off x="6479720" y="3773327"/>
              <a:ext cx="396253" cy="321638"/>
            </a:xfrm>
            <a:custGeom>
              <a:avLst/>
              <a:gdLst/>
              <a:ahLst/>
              <a:cxnLst/>
              <a:rect l="l" t="t" r="r" b="b"/>
              <a:pathLst>
                <a:path w="14344" h="11643" extrusionOk="0">
                  <a:moveTo>
                    <a:pt x="4203" y="1"/>
                  </a:moveTo>
                  <a:lnTo>
                    <a:pt x="0" y="5805"/>
                  </a:lnTo>
                  <a:lnTo>
                    <a:pt x="11208" y="11643"/>
                  </a:lnTo>
                  <a:lnTo>
                    <a:pt x="14344" y="7306"/>
                  </a:lnTo>
                  <a:lnTo>
                    <a:pt x="4203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35"/>
            <p:cNvSpPr/>
            <p:nvPr/>
          </p:nvSpPr>
          <p:spPr>
            <a:xfrm>
              <a:off x="7297100" y="2693261"/>
              <a:ext cx="426668" cy="529488"/>
            </a:xfrm>
            <a:custGeom>
              <a:avLst/>
              <a:gdLst/>
              <a:ahLst/>
              <a:cxnLst/>
              <a:rect l="l" t="t" r="r" b="b"/>
              <a:pathLst>
                <a:path w="15445" h="19167" extrusionOk="0">
                  <a:moveTo>
                    <a:pt x="10383" y="0"/>
                  </a:moveTo>
                  <a:cubicBezTo>
                    <a:pt x="8118" y="0"/>
                    <a:pt x="4870" y="2632"/>
                    <a:pt x="3069" y="5874"/>
                  </a:cubicBezTo>
                  <a:cubicBezTo>
                    <a:pt x="1234" y="9176"/>
                    <a:pt x="601" y="12979"/>
                    <a:pt x="0" y="16682"/>
                  </a:cubicBezTo>
                  <a:cubicBezTo>
                    <a:pt x="1604" y="18328"/>
                    <a:pt x="3872" y="19167"/>
                    <a:pt x="6145" y="19167"/>
                  </a:cubicBezTo>
                  <a:cubicBezTo>
                    <a:pt x="7511" y="19167"/>
                    <a:pt x="8880" y="18863"/>
                    <a:pt x="10107" y="18250"/>
                  </a:cubicBezTo>
                  <a:cubicBezTo>
                    <a:pt x="13343" y="16648"/>
                    <a:pt x="15445" y="12979"/>
                    <a:pt x="15445" y="9343"/>
                  </a:cubicBezTo>
                  <a:cubicBezTo>
                    <a:pt x="15445" y="5674"/>
                    <a:pt x="13476" y="2171"/>
                    <a:pt x="10508" y="3"/>
                  </a:cubicBezTo>
                  <a:cubicBezTo>
                    <a:pt x="10466" y="1"/>
                    <a:pt x="10425" y="0"/>
                    <a:pt x="103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35"/>
            <p:cNvSpPr/>
            <p:nvPr/>
          </p:nvSpPr>
          <p:spPr>
            <a:xfrm>
              <a:off x="6748791" y="2717295"/>
              <a:ext cx="458023" cy="499239"/>
            </a:xfrm>
            <a:custGeom>
              <a:avLst/>
              <a:gdLst/>
              <a:ahLst/>
              <a:cxnLst/>
              <a:rect l="l" t="t" r="r" b="b"/>
              <a:pathLst>
                <a:path w="16580" h="18072" extrusionOk="0">
                  <a:moveTo>
                    <a:pt x="2302" y="0"/>
                  </a:moveTo>
                  <a:cubicBezTo>
                    <a:pt x="735" y="3103"/>
                    <a:pt x="1" y="6772"/>
                    <a:pt x="801" y="10141"/>
                  </a:cubicBezTo>
                  <a:cubicBezTo>
                    <a:pt x="1602" y="13510"/>
                    <a:pt x="4070" y="16612"/>
                    <a:pt x="7406" y="17680"/>
                  </a:cubicBezTo>
                  <a:cubicBezTo>
                    <a:pt x="8207" y="17944"/>
                    <a:pt x="9048" y="18072"/>
                    <a:pt x="9889" y="18072"/>
                  </a:cubicBezTo>
                  <a:cubicBezTo>
                    <a:pt x="12551" y="18072"/>
                    <a:pt x="15210" y="16792"/>
                    <a:pt x="16579" y="14511"/>
                  </a:cubicBezTo>
                  <a:cubicBezTo>
                    <a:pt x="14144" y="11976"/>
                    <a:pt x="12776" y="8607"/>
                    <a:pt x="10775" y="5671"/>
                  </a:cubicBezTo>
                  <a:cubicBezTo>
                    <a:pt x="8774" y="2769"/>
                    <a:pt x="5771" y="101"/>
                    <a:pt x="23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35"/>
            <p:cNvSpPr/>
            <p:nvPr/>
          </p:nvSpPr>
          <p:spPr>
            <a:xfrm>
              <a:off x="6977336" y="3045346"/>
              <a:ext cx="640458" cy="815545"/>
            </a:xfrm>
            <a:custGeom>
              <a:avLst/>
              <a:gdLst/>
              <a:ahLst/>
              <a:cxnLst/>
              <a:rect l="l" t="t" r="r" b="b"/>
              <a:pathLst>
                <a:path w="23184" h="29522" extrusionOk="0">
                  <a:moveTo>
                    <a:pt x="5904" y="1"/>
                  </a:moveTo>
                  <a:lnTo>
                    <a:pt x="4237" y="10008"/>
                  </a:lnTo>
                  <a:lnTo>
                    <a:pt x="0" y="10008"/>
                  </a:lnTo>
                  <a:lnTo>
                    <a:pt x="5037" y="29522"/>
                  </a:lnTo>
                  <a:lnTo>
                    <a:pt x="23183" y="10008"/>
                  </a:lnTo>
                  <a:lnTo>
                    <a:pt x="17313" y="10008"/>
                  </a:lnTo>
                  <a:lnTo>
                    <a:pt x="14077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35"/>
            <p:cNvSpPr/>
            <p:nvPr/>
          </p:nvSpPr>
          <p:spPr>
            <a:xfrm>
              <a:off x="7130298" y="3047196"/>
              <a:ext cx="304124" cy="213735"/>
            </a:xfrm>
            <a:custGeom>
              <a:avLst/>
              <a:gdLst/>
              <a:ahLst/>
              <a:cxnLst/>
              <a:rect l="l" t="t" r="r" b="b"/>
              <a:pathLst>
                <a:path w="11009" h="7737" extrusionOk="0">
                  <a:moveTo>
                    <a:pt x="367" y="0"/>
                  </a:moveTo>
                  <a:lnTo>
                    <a:pt x="1" y="2369"/>
                  </a:lnTo>
                  <a:cubicBezTo>
                    <a:pt x="1669" y="4919"/>
                    <a:pt x="4675" y="7736"/>
                    <a:pt x="10028" y="7736"/>
                  </a:cubicBezTo>
                  <a:cubicBezTo>
                    <a:pt x="10346" y="7736"/>
                    <a:pt x="10673" y="7726"/>
                    <a:pt x="11008" y="7706"/>
                  </a:cubicBezTo>
                  <a:lnTo>
                    <a:pt x="8540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35"/>
            <p:cNvSpPr/>
            <p:nvPr/>
          </p:nvSpPr>
          <p:spPr>
            <a:xfrm>
              <a:off x="7106346" y="3045346"/>
              <a:ext cx="511449" cy="423906"/>
            </a:xfrm>
            <a:custGeom>
              <a:avLst/>
              <a:gdLst/>
              <a:ahLst/>
              <a:cxnLst/>
              <a:rect l="l" t="t" r="r" b="b"/>
              <a:pathLst>
                <a:path w="18514" h="15345" extrusionOk="0">
                  <a:moveTo>
                    <a:pt x="1234" y="1"/>
                  </a:moveTo>
                  <a:lnTo>
                    <a:pt x="0" y="7439"/>
                  </a:lnTo>
                  <a:lnTo>
                    <a:pt x="13543" y="15345"/>
                  </a:lnTo>
                  <a:lnTo>
                    <a:pt x="18513" y="10008"/>
                  </a:lnTo>
                  <a:lnTo>
                    <a:pt x="12643" y="10008"/>
                  </a:lnTo>
                  <a:lnTo>
                    <a:pt x="9407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35"/>
            <p:cNvSpPr/>
            <p:nvPr/>
          </p:nvSpPr>
          <p:spPr>
            <a:xfrm>
              <a:off x="6417065" y="3321792"/>
              <a:ext cx="633082" cy="750129"/>
            </a:xfrm>
            <a:custGeom>
              <a:avLst/>
              <a:gdLst/>
              <a:ahLst/>
              <a:cxnLst/>
              <a:rect l="l" t="t" r="r" b="b"/>
              <a:pathLst>
                <a:path w="22917" h="27154" extrusionOk="0">
                  <a:moveTo>
                    <a:pt x="18080" y="1"/>
                  </a:moveTo>
                  <a:cubicBezTo>
                    <a:pt x="15811" y="1"/>
                    <a:pt x="13643" y="968"/>
                    <a:pt x="12142" y="2669"/>
                  </a:cubicBezTo>
                  <a:lnTo>
                    <a:pt x="0" y="17647"/>
                  </a:lnTo>
                  <a:lnTo>
                    <a:pt x="17746" y="27154"/>
                  </a:lnTo>
                  <a:lnTo>
                    <a:pt x="22916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35"/>
            <p:cNvSpPr/>
            <p:nvPr/>
          </p:nvSpPr>
          <p:spPr>
            <a:xfrm>
              <a:off x="6564502" y="3435138"/>
              <a:ext cx="450619" cy="636784"/>
            </a:xfrm>
            <a:custGeom>
              <a:avLst/>
              <a:gdLst/>
              <a:ahLst/>
              <a:cxnLst/>
              <a:rect l="l" t="t" r="r" b="b"/>
              <a:pathLst>
                <a:path w="16312" h="23051" extrusionOk="0">
                  <a:moveTo>
                    <a:pt x="14344" y="1"/>
                  </a:moveTo>
                  <a:lnTo>
                    <a:pt x="0" y="16379"/>
                  </a:lnTo>
                  <a:lnTo>
                    <a:pt x="12409" y="23051"/>
                  </a:lnTo>
                  <a:lnTo>
                    <a:pt x="16312" y="2636"/>
                  </a:lnTo>
                  <a:lnTo>
                    <a:pt x="14344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35"/>
            <p:cNvSpPr/>
            <p:nvPr/>
          </p:nvSpPr>
          <p:spPr>
            <a:xfrm>
              <a:off x="7423210" y="2441761"/>
              <a:ext cx="316223" cy="421060"/>
            </a:xfrm>
            <a:custGeom>
              <a:avLst/>
              <a:gdLst/>
              <a:ahLst/>
              <a:cxnLst/>
              <a:rect l="l" t="t" r="r" b="b"/>
              <a:pathLst>
                <a:path w="11447" h="15242" extrusionOk="0">
                  <a:moveTo>
                    <a:pt x="405" y="1"/>
                  </a:moveTo>
                  <a:cubicBezTo>
                    <a:pt x="405" y="1"/>
                    <a:pt x="0" y="15242"/>
                    <a:pt x="3734" y="15242"/>
                  </a:cubicBezTo>
                  <a:cubicBezTo>
                    <a:pt x="4286" y="15242"/>
                    <a:pt x="4928" y="14909"/>
                    <a:pt x="5676" y="14144"/>
                  </a:cubicBezTo>
                  <a:cubicBezTo>
                    <a:pt x="11447" y="8173"/>
                    <a:pt x="5109" y="1635"/>
                    <a:pt x="5109" y="1635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35"/>
            <p:cNvSpPr/>
            <p:nvPr/>
          </p:nvSpPr>
          <p:spPr>
            <a:xfrm>
              <a:off x="6898990" y="2333027"/>
              <a:ext cx="669050" cy="778694"/>
            </a:xfrm>
            <a:custGeom>
              <a:avLst/>
              <a:gdLst/>
              <a:ahLst/>
              <a:cxnLst/>
              <a:rect l="l" t="t" r="r" b="b"/>
              <a:pathLst>
                <a:path w="24219" h="28188" extrusionOk="0">
                  <a:moveTo>
                    <a:pt x="1" y="1"/>
                  </a:moveTo>
                  <a:lnTo>
                    <a:pt x="568" y="17680"/>
                  </a:lnTo>
                  <a:cubicBezTo>
                    <a:pt x="568" y="23451"/>
                    <a:pt x="5271" y="28187"/>
                    <a:pt x="11075" y="28187"/>
                  </a:cubicBezTo>
                  <a:lnTo>
                    <a:pt x="13711" y="28187"/>
                  </a:lnTo>
                  <a:cubicBezTo>
                    <a:pt x="19515" y="28187"/>
                    <a:pt x="24218" y="23517"/>
                    <a:pt x="24185" y="17680"/>
                  </a:cubicBezTo>
                  <a:lnTo>
                    <a:pt x="23584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35"/>
            <p:cNvSpPr/>
            <p:nvPr/>
          </p:nvSpPr>
          <p:spPr>
            <a:xfrm>
              <a:off x="7285110" y="2748263"/>
              <a:ext cx="53482" cy="165336"/>
            </a:xfrm>
            <a:custGeom>
              <a:avLst/>
              <a:gdLst/>
              <a:ahLst/>
              <a:cxnLst/>
              <a:rect l="l" t="t" r="r" b="b"/>
              <a:pathLst>
                <a:path w="1936" h="5985" extrusionOk="0">
                  <a:moveTo>
                    <a:pt x="273" y="0"/>
                  </a:moveTo>
                  <a:cubicBezTo>
                    <a:pt x="191" y="0"/>
                    <a:pt x="104" y="25"/>
                    <a:pt x="67" y="80"/>
                  </a:cubicBezTo>
                  <a:cubicBezTo>
                    <a:pt x="1" y="180"/>
                    <a:pt x="1" y="381"/>
                    <a:pt x="101" y="481"/>
                  </a:cubicBezTo>
                  <a:cubicBezTo>
                    <a:pt x="868" y="1048"/>
                    <a:pt x="1335" y="1982"/>
                    <a:pt x="1368" y="2916"/>
                  </a:cubicBezTo>
                  <a:cubicBezTo>
                    <a:pt x="1368" y="3883"/>
                    <a:pt x="935" y="4850"/>
                    <a:pt x="234" y="5484"/>
                  </a:cubicBezTo>
                  <a:cubicBezTo>
                    <a:pt x="101" y="5584"/>
                    <a:pt x="101" y="5751"/>
                    <a:pt x="201" y="5884"/>
                  </a:cubicBezTo>
                  <a:cubicBezTo>
                    <a:pt x="234" y="5918"/>
                    <a:pt x="334" y="5985"/>
                    <a:pt x="401" y="5985"/>
                  </a:cubicBezTo>
                  <a:cubicBezTo>
                    <a:pt x="468" y="5985"/>
                    <a:pt x="519" y="5955"/>
                    <a:pt x="556" y="5955"/>
                  </a:cubicBezTo>
                  <a:cubicBezTo>
                    <a:pt x="575" y="5955"/>
                    <a:pt x="590" y="5962"/>
                    <a:pt x="601" y="5985"/>
                  </a:cubicBezTo>
                  <a:cubicBezTo>
                    <a:pt x="1435" y="5217"/>
                    <a:pt x="1935" y="4083"/>
                    <a:pt x="1902" y="2982"/>
                  </a:cubicBezTo>
                  <a:cubicBezTo>
                    <a:pt x="1902" y="1848"/>
                    <a:pt x="1335" y="747"/>
                    <a:pt x="434" y="47"/>
                  </a:cubicBezTo>
                  <a:cubicBezTo>
                    <a:pt x="404" y="17"/>
                    <a:pt x="341" y="0"/>
                    <a:pt x="273" y="0"/>
                  </a:cubicBezTo>
                  <a:close/>
                </a:path>
              </a:pathLst>
            </a:custGeom>
            <a:solidFill>
              <a:srgbClr val="D693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35"/>
            <p:cNvSpPr/>
            <p:nvPr/>
          </p:nvSpPr>
          <p:spPr>
            <a:xfrm>
              <a:off x="6953357" y="2731108"/>
              <a:ext cx="198154" cy="198154"/>
            </a:xfrm>
            <a:custGeom>
              <a:avLst/>
              <a:gdLst/>
              <a:ahLst/>
              <a:cxnLst/>
              <a:rect l="l" t="t" r="r" b="b"/>
              <a:pathLst>
                <a:path w="7173" h="7173" extrusionOk="0">
                  <a:moveTo>
                    <a:pt x="3570" y="1"/>
                  </a:moveTo>
                  <a:cubicBezTo>
                    <a:pt x="1602" y="1"/>
                    <a:pt x="1" y="1602"/>
                    <a:pt x="1" y="3603"/>
                  </a:cubicBezTo>
                  <a:cubicBezTo>
                    <a:pt x="1" y="5571"/>
                    <a:pt x="1602" y="7173"/>
                    <a:pt x="3570" y="7173"/>
                  </a:cubicBezTo>
                  <a:cubicBezTo>
                    <a:pt x="5538" y="7173"/>
                    <a:pt x="7173" y="5571"/>
                    <a:pt x="7173" y="3603"/>
                  </a:cubicBezTo>
                  <a:cubicBezTo>
                    <a:pt x="7173" y="1602"/>
                    <a:pt x="5538" y="1"/>
                    <a:pt x="3570" y="1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35"/>
            <p:cNvSpPr/>
            <p:nvPr/>
          </p:nvSpPr>
          <p:spPr>
            <a:xfrm>
              <a:off x="7433486" y="2730196"/>
              <a:ext cx="134561" cy="199066"/>
            </a:xfrm>
            <a:custGeom>
              <a:avLst/>
              <a:gdLst/>
              <a:ahLst/>
              <a:cxnLst/>
              <a:rect l="l" t="t" r="r" b="b"/>
              <a:pathLst>
                <a:path w="4871" h="7206" extrusionOk="0">
                  <a:moveTo>
                    <a:pt x="3636" y="0"/>
                  </a:moveTo>
                  <a:cubicBezTo>
                    <a:pt x="1635" y="0"/>
                    <a:pt x="0" y="1635"/>
                    <a:pt x="0" y="3636"/>
                  </a:cubicBezTo>
                  <a:cubicBezTo>
                    <a:pt x="0" y="5638"/>
                    <a:pt x="1601" y="7206"/>
                    <a:pt x="3569" y="7206"/>
                  </a:cubicBezTo>
                  <a:cubicBezTo>
                    <a:pt x="3736" y="7206"/>
                    <a:pt x="3936" y="7206"/>
                    <a:pt x="4136" y="7172"/>
                  </a:cubicBezTo>
                  <a:cubicBezTo>
                    <a:pt x="4570" y="5971"/>
                    <a:pt x="4870" y="4670"/>
                    <a:pt x="4870" y="3336"/>
                  </a:cubicBezTo>
                  <a:lnTo>
                    <a:pt x="4803" y="201"/>
                  </a:lnTo>
                  <a:cubicBezTo>
                    <a:pt x="4403" y="67"/>
                    <a:pt x="4036" y="0"/>
                    <a:pt x="3636" y="0"/>
                  </a:cubicBez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35"/>
            <p:cNvSpPr/>
            <p:nvPr/>
          </p:nvSpPr>
          <p:spPr>
            <a:xfrm>
              <a:off x="7101733" y="2122937"/>
              <a:ext cx="180640" cy="191276"/>
            </a:xfrm>
            <a:custGeom>
              <a:avLst/>
              <a:gdLst/>
              <a:ahLst/>
              <a:cxnLst/>
              <a:rect l="l" t="t" r="r" b="b"/>
              <a:pathLst>
                <a:path w="6539" h="6924" extrusionOk="0">
                  <a:moveTo>
                    <a:pt x="4537" y="0"/>
                  </a:moveTo>
                  <a:cubicBezTo>
                    <a:pt x="5171" y="1368"/>
                    <a:pt x="4637" y="3036"/>
                    <a:pt x="3670" y="4170"/>
                  </a:cubicBezTo>
                  <a:cubicBezTo>
                    <a:pt x="2669" y="5337"/>
                    <a:pt x="1335" y="6038"/>
                    <a:pt x="0" y="6772"/>
                  </a:cubicBezTo>
                  <a:cubicBezTo>
                    <a:pt x="539" y="6874"/>
                    <a:pt x="1059" y="6923"/>
                    <a:pt x="1552" y="6923"/>
                  </a:cubicBezTo>
                  <a:cubicBezTo>
                    <a:pt x="3468" y="6923"/>
                    <a:pt x="4981" y="6177"/>
                    <a:pt x="5671" y="4904"/>
                  </a:cubicBezTo>
                  <a:cubicBezTo>
                    <a:pt x="6538" y="3302"/>
                    <a:pt x="6038" y="1101"/>
                    <a:pt x="45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35"/>
            <p:cNvSpPr/>
            <p:nvPr/>
          </p:nvSpPr>
          <p:spPr>
            <a:xfrm>
              <a:off x="6706414" y="2283772"/>
              <a:ext cx="479183" cy="408657"/>
            </a:xfrm>
            <a:custGeom>
              <a:avLst/>
              <a:gdLst/>
              <a:ahLst/>
              <a:cxnLst/>
              <a:rect l="l" t="t" r="r" b="b"/>
              <a:pathLst>
                <a:path w="17346" h="14793" extrusionOk="0">
                  <a:moveTo>
                    <a:pt x="13643" y="1"/>
                  </a:moveTo>
                  <a:cubicBezTo>
                    <a:pt x="10083" y="1"/>
                    <a:pt x="5267" y="1093"/>
                    <a:pt x="2969" y="3185"/>
                  </a:cubicBezTo>
                  <a:cubicBezTo>
                    <a:pt x="0" y="5953"/>
                    <a:pt x="601" y="11124"/>
                    <a:pt x="2302" y="14793"/>
                  </a:cubicBezTo>
                  <a:cubicBezTo>
                    <a:pt x="5971" y="14793"/>
                    <a:pt x="10541" y="12725"/>
                    <a:pt x="13210" y="10223"/>
                  </a:cubicBezTo>
                  <a:cubicBezTo>
                    <a:pt x="15878" y="7721"/>
                    <a:pt x="17346" y="3818"/>
                    <a:pt x="16345" y="282"/>
                  </a:cubicBezTo>
                  <a:cubicBezTo>
                    <a:pt x="15614" y="94"/>
                    <a:pt x="14682" y="1"/>
                    <a:pt x="13643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35"/>
            <p:cNvSpPr/>
            <p:nvPr/>
          </p:nvSpPr>
          <p:spPr>
            <a:xfrm>
              <a:off x="6559888" y="2672128"/>
              <a:ext cx="298599" cy="346638"/>
            </a:xfrm>
            <a:custGeom>
              <a:avLst/>
              <a:gdLst/>
              <a:ahLst/>
              <a:cxnLst/>
              <a:rect l="l" t="t" r="r" b="b"/>
              <a:pathLst>
                <a:path w="10809" h="12548" extrusionOk="0">
                  <a:moveTo>
                    <a:pt x="10808" y="1"/>
                  </a:moveTo>
                  <a:cubicBezTo>
                    <a:pt x="9074" y="1002"/>
                    <a:pt x="7005" y="1435"/>
                    <a:pt x="5137" y="2169"/>
                  </a:cubicBezTo>
                  <a:cubicBezTo>
                    <a:pt x="3269" y="2936"/>
                    <a:pt x="1401" y="4104"/>
                    <a:pt x="634" y="5972"/>
                  </a:cubicBezTo>
                  <a:cubicBezTo>
                    <a:pt x="0" y="7573"/>
                    <a:pt x="267" y="9441"/>
                    <a:pt x="1335" y="10775"/>
                  </a:cubicBezTo>
                  <a:cubicBezTo>
                    <a:pt x="2232" y="11897"/>
                    <a:pt x="3672" y="12548"/>
                    <a:pt x="5100" y="12548"/>
                  </a:cubicBezTo>
                  <a:cubicBezTo>
                    <a:pt x="5370" y="12548"/>
                    <a:pt x="5639" y="12524"/>
                    <a:pt x="5905" y="12477"/>
                  </a:cubicBezTo>
                  <a:cubicBezTo>
                    <a:pt x="4237" y="11676"/>
                    <a:pt x="3303" y="9741"/>
                    <a:pt x="3403" y="7907"/>
                  </a:cubicBezTo>
                  <a:cubicBezTo>
                    <a:pt x="3503" y="6072"/>
                    <a:pt x="4504" y="4337"/>
                    <a:pt x="5938" y="3137"/>
                  </a:cubicBezTo>
                  <a:cubicBezTo>
                    <a:pt x="7272" y="1936"/>
                    <a:pt x="8974" y="1135"/>
                    <a:pt x="10808" y="1"/>
                  </a:cubicBezTo>
                  <a:close/>
                </a:path>
              </a:pathLst>
            </a:custGeom>
            <a:solidFill>
              <a:srgbClr val="09066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35"/>
            <p:cNvSpPr/>
            <p:nvPr/>
          </p:nvSpPr>
          <p:spPr>
            <a:xfrm>
              <a:off x="6647433" y="2706245"/>
              <a:ext cx="280145" cy="520206"/>
            </a:xfrm>
            <a:custGeom>
              <a:avLst/>
              <a:gdLst/>
              <a:ahLst/>
              <a:cxnLst/>
              <a:rect l="l" t="t" r="r" b="b"/>
              <a:pathLst>
                <a:path w="10141" h="18831" extrusionOk="0">
                  <a:moveTo>
                    <a:pt x="4737" y="0"/>
                  </a:moveTo>
                  <a:cubicBezTo>
                    <a:pt x="2936" y="2335"/>
                    <a:pt x="1335" y="4904"/>
                    <a:pt x="668" y="7772"/>
                  </a:cubicBezTo>
                  <a:cubicBezTo>
                    <a:pt x="0" y="10675"/>
                    <a:pt x="401" y="13877"/>
                    <a:pt x="2235" y="16212"/>
                  </a:cubicBezTo>
                  <a:cubicBezTo>
                    <a:pt x="3520" y="17824"/>
                    <a:pt x="5591" y="18831"/>
                    <a:pt x="7622" y="18831"/>
                  </a:cubicBezTo>
                  <a:cubicBezTo>
                    <a:pt x="8490" y="18831"/>
                    <a:pt x="9351" y="18646"/>
                    <a:pt x="10141" y="18247"/>
                  </a:cubicBezTo>
                  <a:lnTo>
                    <a:pt x="10141" y="18247"/>
                  </a:lnTo>
                  <a:cubicBezTo>
                    <a:pt x="9879" y="18307"/>
                    <a:pt x="9618" y="18336"/>
                    <a:pt x="9359" y="18336"/>
                  </a:cubicBezTo>
                  <a:cubicBezTo>
                    <a:pt x="7344" y="18336"/>
                    <a:pt x="5495" y="16588"/>
                    <a:pt x="4904" y="14577"/>
                  </a:cubicBezTo>
                  <a:cubicBezTo>
                    <a:pt x="4237" y="12342"/>
                    <a:pt x="4770" y="9907"/>
                    <a:pt x="5338" y="7606"/>
                  </a:cubicBezTo>
                  <a:cubicBezTo>
                    <a:pt x="5905" y="5337"/>
                    <a:pt x="6505" y="2936"/>
                    <a:pt x="4737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8" name="Google Shape;1498;p35"/>
            <p:cNvSpPr/>
            <p:nvPr/>
          </p:nvSpPr>
          <p:spPr>
            <a:xfrm>
              <a:off x="7611311" y="2716384"/>
              <a:ext cx="28" cy="28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close/>
                </a:path>
              </a:pathLst>
            </a:custGeom>
            <a:noFill/>
            <a:ln w="6675" cap="flat" cmpd="sng">
              <a:solidFill>
                <a:srgbClr val="000000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9" name="Google Shape;1499;p35"/>
            <p:cNvSpPr/>
            <p:nvPr/>
          </p:nvSpPr>
          <p:spPr>
            <a:xfrm>
              <a:off x="7617775" y="2648177"/>
              <a:ext cx="197215" cy="463548"/>
            </a:xfrm>
            <a:custGeom>
              <a:avLst/>
              <a:gdLst/>
              <a:ahLst/>
              <a:cxnLst/>
              <a:rect l="l" t="t" r="r" b="b"/>
              <a:pathLst>
                <a:path w="7139" h="16780" extrusionOk="0">
                  <a:moveTo>
                    <a:pt x="0" y="1"/>
                  </a:moveTo>
                  <a:lnTo>
                    <a:pt x="0" y="1"/>
                  </a:lnTo>
                  <a:cubicBezTo>
                    <a:pt x="34" y="2136"/>
                    <a:pt x="601" y="4137"/>
                    <a:pt x="1502" y="5938"/>
                  </a:cubicBezTo>
                  <a:cubicBezTo>
                    <a:pt x="2335" y="7673"/>
                    <a:pt x="3470" y="9307"/>
                    <a:pt x="4137" y="11142"/>
                  </a:cubicBezTo>
                  <a:cubicBezTo>
                    <a:pt x="4804" y="12977"/>
                    <a:pt x="4971" y="15112"/>
                    <a:pt x="3903" y="16779"/>
                  </a:cubicBezTo>
                  <a:cubicBezTo>
                    <a:pt x="6005" y="16012"/>
                    <a:pt x="7139" y="13510"/>
                    <a:pt x="6905" y="11309"/>
                  </a:cubicBezTo>
                  <a:cubicBezTo>
                    <a:pt x="6705" y="9040"/>
                    <a:pt x="5471" y="7039"/>
                    <a:pt x="4070" y="5304"/>
                  </a:cubicBezTo>
                  <a:cubicBezTo>
                    <a:pt x="2702" y="3537"/>
                    <a:pt x="1101" y="1935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0" name="Google Shape;1500;p35"/>
            <p:cNvSpPr/>
            <p:nvPr/>
          </p:nvSpPr>
          <p:spPr>
            <a:xfrm>
              <a:off x="7184664" y="2269130"/>
              <a:ext cx="452470" cy="348213"/>
            </a:xfrm>
            <a:custGeom>
              <a:avLst/>
              <a:gdLst/>
              <a:ahLst/>
              <a:cxnLst/>
              <a:rect l="l" t="t" r="r" b="b"/>
              <a:pathLst>
                <a:path w="16379" h="12605" extrusionOk="0">
                  <a:moveTo>
                    <a:pt x="5353" y="0"/>
                  </a:moveTo>
                  <a:cubicBezTo>
                    <a:pt x="3457" y="0"/>
                    <a:pt x="1506" y="150"/>
                    <a:pt x="1" y="546"/>
                  </a:cubicBezTo>
                  <a:cubicBezTo>
                    <a:pt x="3136" y="5749"/>
                    <a:pt x="8473" y="10386"/>
                    <a:pt x="13410" y="12354"/>
                  </a:cubicBezTo>
                  <a:cubicBezTo>
                    <a:pt x="13761" y="12471"/>
                    <a:pt x="14145" y="12605"/>
                    <a:pt x="14516" y="12605"/>
                  </a:cubicBezTo>
                  <a:cubicBezTo>
                    <a:pt x="14674" y="12605"/>
                    <a:pt x="14829" y="12581"/>
                    <a:pt x="14978" y="12521"/>
                  </a:cubicBezTo>
                  <a:cubicBezTo>
                    <a:pt x="15712" y="12187"/>
                    <a:pt x="15912" y="11220"/>
                    <a:pt x="16012" y="10386"/>
                  </a:cubicBezTo>
                  <a:cubicBezTo>
                    <a:pt x="16212" y="8251"/>
                    <a:pt x="16379" y="6050"/>
                    <a:pt x="15478" y="4148"/>
                  </a:cubicBezTo>
                  <a:cubicBezTo>
                    <a:pt x="14344" y="1746"/>
                    <a:pt x="11642" y="412"/>
                    <a:pt x="9007" y="179"/>
                  </a:cubicBezTo>
                  <a:cubicBezTo>
                    <a:pt x="7923" y="70"/>
                    <a:pt x="6651" y="0"/>
                    <a:pt x="53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1" name="Google Shape;1501;p35"/>
            <p:cNvSpPr/>
            <p:nvPr/>
          </p:nvSpPr>
          <p:spPr>
            <a:xfrm>
              <a:off x="7153337" y="2901584"/>
              <a:ext cx="197215" cy="96798"/>
            </a:xfrm>
            <a:custGeom>
              <a:avLst/>
              <a:gdLst/>
              <a:ahLst/>
              <a:cxnLst/>
              <a:rect l="l" t="t" r="r" b="b"/>
              <a:pathLst>
                <a:path w="7139" h="3504" extrusionOk="0">
                  <a:moveTo>
                    <a:pt x="307" y="1"/>
                  </a:moveTo>
                  <a:cubicBezTo>
                    <a:pt x="260" y="1"/>
                    <a:pt x="212" y="12"/>
                    <a:pt x="167" y="34"/>
                  </a:cubicBezTo>
                  <a:cubicBezTo>
                    <a:pt x="34" y="134"/>
                    <a:pt x="0" y="301"/>
                    <a:pt x="101" y="435"/>
                  </a:cubicBezTo>
                  <a:cubicBezTo>
                    <a:pt x="1201" y="2336"/>
                    <a:pt x="3370" y="3503"/>
                    <a:pt x="5604" y="3503"/>
                  </a:cubicBezTo>
                  <a:cubicBezTo>
                    <a:pt x="6038" y="3503"/>
                    <a:pt x="6505" y="3470"/>
                    <a:pt x="6872" y="3370"/>
                  </a:cubicBezTo>
                  <a:cubicBezTo>
                    <a:pt x="7039" y="3337"/>
                    <a:pt x="7139" y="3203"/>
                    <a:pt x="7106" y="3036"/>
                  </a:cubicBezTo>
                  <a:cubicBezTo>
                    <a:pt x="7050" y="2897"/>
                    <a:pt x="6971" y="2828"/>
                    <a:pt x="6850" y="2828"/>
                  </a:cubicBezTo>
                  <a:cubicBezTo>
                    <a:pt x="6826" y="2828"/>
                    <a:pt x="6800" y="2831"/>
                    <a:pt x="6772" y="2836"/>
                  </a:cubicBezTo>
                  <a:cubicBezTo>
                    <a:pt x="6402" y="2916"/>
                    <a:pt x="6024" y="2954"/>
                    <a:pt x="5644" y="2954"/>
                  </a:cubicBezTo>
                  <a:cubicBezTo>
                    <a:pt x="3627" y="2954"/>
                    <a:pt x="1573" y="1875"/>
                    <a:pt x="534" y="134"/>
                  </a:cubicBezTo>
                  <a:cubicBezTo>
                    <a:pt x="490" y="45"/>
                    <a:pt x="401" y="1"/>
                    <a:pt x="307" y="1"/>
                  </a:cubicBezTo>
                  <a:close/>
                </a:path>
              </a:pathLst>
            </a:custGeom>
            <a:solidFill>
              <a:srgbClr val="D6938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2" name="Google Shape;1502;p35"/>
            <p:cNvSpPr/>
            <p:nvPr/>
          </p:nvSpPr>
          <p:spPr>
            <a:xfrm>
              <a:off x="6715613" y="2573478"/>
              <a:ext cx="238708" cy="158457"/>
            </a:xfrm>
            <a:custGeom>
              <a:avLst/>
              <a:gdLst/>
              <a:ahLst/>
              <a:cxnLst/>
              <a:rect l="l" t="t" r="r" b="b"/>
              <a:pathLst>
                <a:path w="8641" h="5736" extrusionOk="0">
                  <a:moveTo>
                    <a:pt x="6196" y="0"/>
                  </a:moveTo>
                  <a:cubicBezTo>
                    <a:pt x="5922" y="0"/>
                    <a:pt x="5643" y="54"/>
                    <a:pt x="5371" y="170"/>
                  </a:cubicBezTo>
                  <a:lnTo>
                    <a:pt x="1669" y="1637"/>
                  </a:lnTo>
                  <a:cubicBezTo>
                    <a:pt x="535" y="2071"/>
                    <a:pt x="1" y="3372"/>
                    <a:pt x="535" y="4506"/>
                  </a:cubicBezTo>
                  <a:lnTo>
                    <a:pt x="535" y="4539"/>
                  </a:lnTo>
                  <a:cubicBezTo>
                    <a:pt x="908" y="5286"/>
                    <a:pt x="1690" y="5736"/>
                    <a:pt x="2492" y="5736"/>
                  </a:cubicBezTo>
                  <a:cubicBezTo>
                    <a:pt x="2765" y="5736"/>
                    <a:pt x="3041" y="5684"/>
                    <a:pt x="3303" y="5573"/>
                  </a:cubicBezTo>
                  <a:lnTo>
                    <a:pt x="7006" y="4072"/>
                  </a:lnTo>
                  <a:cubicBezTo>
                    <a:pt x="8107" y="3639"/>
                    <a:pt x="8640" y="2404"/>
                    <a:pt x="8173" y="1337"/>
                  </a:cubicBezTo>
                  <a:cubicBezTo>
                    <a:pt x="7821" y="508"/>
                    <a:pt x="7034" y="0"/>
                    <a:pt x="6196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3" name="Google Shape;1503;p35"/>
            <p:cNvSpPr/>
            <p:nvPr/>
          </p:nvSpPr>
          <p:spPr>
            <a:xfrm>
              <a:off x="6882415" y="2492315"/>
              <a:ext cx="667199" cy="352274"/>
            </a:xfrm>
            <a:custGeom>
              <a:avLst/>
              <a:gdLst/>
              <a:ahLst/>
              <a:cxnLst/>
              <a:rect l="l" t="t" r="r" b="b"/>
              <a:pathLst>
                <a:path w="24152" h="12752" extrusionOk="0">
                  <a:moveTo>
                    <a:pt x="13918" y="0"/>
                  </a:moveTo>
                  <a:cubicBezTo>
                    <a:pt x="9110" y="0"/>
                    <a:pt x="4288" y="1065"/>
                    <a:pt x="0" y="3007"/>
                  </a:cubicBezTo>
                  <a:cubicBezTo>
                    <a:pt x="601" y="5576"/>
                    <a:pt x="1335" y="8144"/>
                    <a:pt x="3003" y="10146"/>
                  </a:cubicBezTo>
                  <a:cubicBezTo>
                    <a:pt x="4286" y="11685"/>
                    <a:pt x="6259" y="12751"/>
                    <a:pt x="8226" y="12751"/>
                  </a:cubicBezTo>
                  <a:cubicBezTo>
                    <a:pt x="8815" y="12751"/>
                    <a:pt x="9405" y="12655"/>
                    <a:pt x="9974" y="12448"/>
                  </a:cubicBezTo>
                  <a:cubicBezTo>
                    <a:pt x="11309" y="11947"/>
                    <a:pt x="12476" y="10813"/>
                    <a:pt x="13944" y="10780"/>
                  </a:cubicBezTo>
                  <a:cubicBezTo>
                    <a:pt x="13960" y="10779"/>
                    <a:pt x="13977" y="10779"/>
                    <a:pt x="13993" y="10779"/>
                  </a:cubicBezTo>
                  <a:cubicBezTo>
                    <a:pt x="15871" y="10779"/>
                    <a:pt x="17363" y="12648"/>
                    <a:pt x="19281" y="12648"/>
                  </a:cubicBezTo>
                  <a:cubicBezTo>
                    <a:pt x="19306" y="12648"/>
                    <a:pt x="19331" y="12649"/>
                    <a:pt x="19357" y="12649"/>
                  </a:cubicBezTo>
                  <a:cubicBezTo>
                    <a:pt x="20432" y="12649"/>
                    <a:pt x="21499" y="11960"/>
                    <a:pt x="22183" y="11080"/>
                  </a:cubicBezTo>
                  <a:cubicBezTo>
                    <a:pt x="22883" y="10146"/>
                    <a:pt x="23217" y="9012"/>
                    <a:pt x="23517" y="7944"/>
                  </a:cubicBezTo>
                  <a:cubicBezTo>
                    <a:pt x="23984" y="6010"/>
                    <a:pt x="24151" y="3775"/>
                    <a:pt x="22850" y="2274"/>
                  </a:cubicBezTo>
                  <a:cubicBezTo>
                    <a:pt x="21816" y="1006"/>
                    <a:pt x="20148" y="606"/>
                    <a:pt x="18547" y="339"/>
                  </a:cubicBezTo>
                  <a:cubicBezTo>
                    <a:pt x="17018" y="111"/>
                    <a:pt x="15469" y="0"/>
                    <a:pt x="13918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35"/>
            <p:cNvSpPr/>
            <p:nvPr/>
          </p:nvSpPr>
          <p:spPr>
            <a:xfrm>
              <a:off x="6778295" y="3321792"/>
              <a:ext cx="1021020" cy="902177"/>
            </a:xfrm>
            <a:custGeom>
              <a:avLst/>
              <a:gdLst/>
              <a:ahLst/>
              <a:cxnLst/>
              <a:rect l="l" t="t" r="r" b="b"/>
              <a:pathLst>
                <a:path w="36960" h="32658" extrusionOk="0">
                  <a:moveTo>
                    <a:pt x="9840" y="1"/>
                  </a:moveTo>
                  <a:cubicBezTo>
                    <a:pt x="9840" y="1"/>
                    <a:pt x="2068" y="9441"/>
                    <a:pt x="1001" y="12777"/>
                  </a:cubicBezTo>
                  <a:cubicBezTo>
                    <a:pt x="0" y="15845"/>
                    <a:pt x="234" y="19181"/>
                    <a:pt x="1068" y="22317"/>
                  </a:cubicBezTo>
                  <a:cubicBezTo>
                    <a:pt x="1901" y="25452"/>
                    <a:pt x="3436" y="29722"/>
                    <a:pt x="4870" y="32658"/>
                  </a:cubicBezTo>
                  <a:lnTo>
                    <a:pt x="33791" y="32658"/>
                  </a:lnTo>
                  <a:lnTo>
                    <a:pt x="36960" y="20382"/>
                  </a:lnTo>
                  <a:lnTo>
                    <a:pt x="28687" y="1"/>
                  </a:lnTo>
                  <a:lnTo>
                    <a:pt x="13610" y="15345"/>
                  </a:lnTo>
                  <a:lnTo>
                    <a:pt x="9840" y="1"/>
                  </a:ln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35"/>
            <p:cNvSpPr/>
            <p:nvPr/>
          </p:nvSpPr>
          <p:spPr>
            <a:xfrm>
              <a:off x="6778295" y="3321792"/>
              <a:ext cx="1021020" cy="902177"/>
            </a:xfrm>
            <a:custGeom>
              <a:avLst/>
              <a:gdLst/>
              <a:ahLst/>
              <a:cxnLst/>
              <a:rect l="l" t="t" r="r" b="b"/>
              <a:pathLst>
                <a:path w="36960" h="32658" extrusionOk="0">
                  <a:moveTo>
                    <a:pt x="9840" y="1"/>
                  </a:moveTo>
                  <a:cubicBezTo>
                    <a:pt x="9840" y="1"/>
                    <a:pt x="2068" y="9441"/>
                    <a:pt x="1001" y="12777"/>
                  </a:cubicBezTo>
                  <a:cubicBezTo>
                    <a:pt x="0" y="15845"/>
                    <a:pt x="234" y="19181"/>
                    <a:pt x="1068" y="22317"/>
                  </a:cubicBezTo>
                  <a:cubicBezTo>
                    <a:pt x="1901" y="25452"/>
                    <a:pt x="3436" y="29722"/>
                    <a:pt x="4870" y="32658"/>
                  </a:cubicBezTo>
                  <a:lnTo>
                    <a:pt x="33791" y="32658"/>
                  </a:lnTo>
                  <a:lnTo>
                    <a:pt x="36960" y="20382"/>
                  </a:lnTo>
                  <a:lnTo>
                    <a:pt x="28687" y="1"/>
                  </a:lnTo>
                  <a:lnTo>
                    <a:pt x="13610" y="15345"/>
                  </a:lnTo>
                  <a:lnTo>
                    <a:pt x="9840" y="1"/>
                  </a:ln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6" name="Google Shape;1506;p35"/>
            <p:cNvSpPr/>
            <p:nvPr/>
          </p:nvSpPr>
          <p:spPr>
            <a:xfrm>
              <a:off x="6792108" y="3859049"/>
              <a:ext cx="1007207" cy="364926"/>
            </a:xfrm>
            <a:custGeom>
              <a:avLst/>
              <a:gdLst/>
              <a:ahLst/>
              <a:cxnLst/>
              <a:rect l="l" t="t" r="r" b="b"/>
              <a:pathLst>
                <a:path w="36460" h="13210" extrusionOk="0">
                  <a:moveTo>
                    <a:pt x="0" y="0"/>
                  </a:moveTo>
                  <a:lnTo>
                    <a:pt x="0" y="0"/>
                  </a:lnTo>
                  <a:cubicBezTo>
                    <a:pt x="167" y="967"/>
                    <a:pt x="334" y="1901"/>
                    <a:pt x="568" y="2869"/>
                  </a:cubicBezTo>
                  <a:cubicBezTo>
                    <a:pt x="1401" y="6004"/>
                    <a:pt x="2936" y="10307"/>
                    <a:pt x="4370" y="13210"/>
                  </a:cubicBezTo>
                  <a:lnTo>
                    <a:pt x="33291" y="13210"/>
                  </a:lnTo>
                  <a:lnTo>
                    <a:pt x="36460" y="967"/>
                  </a:lnTo>
                  <a:lnTo>
                    <a:pt x="36426" y="834"/>
                  </a:lnTo>
                  <a:cubicBezTo>
                    <a:pt x="29922" y="3136"/>
                    <a:pt x="19614" y="3970"/>
                    <a:pt x="13110" y="4570"/>
                  </a:cubicBezTo>
                  <a:cubicBezTo>
                    <a:pt x="12726" y="4607"/>
                    <a:pt x="12342" y="4625"/>
                    <a:pt x="11959" y="4625"/>
                  </a:cubicBezTo>
                  <a:cubicBezTo>
                    <a:pt x="7194" y="4625"/>
                    <a:pt x="2625" y="188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7" name="Google Shape;1507;p35"/>
            <p:cNvSpPr/>
            <p:nvPr/>
          </p:nvSpPr>
          <p:spPr>
            <a:xfrm>
              <a:off x="6927555" y="2471789"/>
              <a:ext cx="667199" cy="353434"/>
            </a:xfrm>
            <a:custGeom>
              <a:avLst/>
              <a:gdLst/>
              <a:ahLst/>
              <a:cxnLst/>
              <a:rect l="l" t="t" r="r" b="b"/>
              <a:pathLst>
                <a:path w="24152" h="12794" extrusionOk="0">
                  <a:moveTo>
                    <a:pt x="13946" y="1"/>
                  </a:moveTo>
                  <a:cubicBezTo>
                    <a:pt x="9129" y="1"/>
                    <a:pt x="4297" y="1104"/>
                    <a:pt x="1" y="3050"/>
                  </a:cubicBezTo>
                  <a:cubicBezTo>
                    <a:pt x="601" y="5585"/>
                    <a:pt x="1335" y="8187"/>
                    <a:pt x="3003" y="10188"/>
                  </a:cubicBezTo>
                  <a:cubicBezTo>
                    <a:pt x="4286" y="11728"/>
                    <a:pt x="6260" y="12794"/>
                    <a:pt x="8226" y="12794"/>
                  </a:cubicBezTo>
                  <a:cubicBezTo>
                    <a:pt x="8816" y="12794"/>
                    <a:pt x="9405" y="12698"/>
                    <a:pt x="9975" y="12490"/>
                  </a:cubicBezTo>
                  <a:cubicBezTo>
                    <a:pt x="11309" y="11990"/>
                    <a:pt x="12477" y="10856"/>
                    <a:pt x="13911" y="10822"/>
                  </a:cubicBezTo>
                  <a:cubicBezTo>
                    <a:pt x="13944" y="10821"/>
                    <a:pt x="13976" y="10821"/>
                    <a:pt x="14009" y="10821"/>
                  </a:cubicBezTo>
                  <a:cubicBezTo>
                    <a:pt x="15897" y="10821"/>
                    <a:pt x="17379" y="12690"/>
                    <a:pt x="19281" y="12690"/>
                  </a:cubicBezTo>
                  <a:cubicBezTo>
                    <a:pt x="19307" y="12691"/>
                    <a:pt x="19332" y="12691"/>
                    <a:pt x="19357" y="12691"/>
                  </a:cubicBezTo>
                  <a:cubicBezTo>
                    <a:pt x="20432" y="12691"/>
                    <a:pt x="21499" y="12002"/>
                    <a:pt x="22183" y="11089"/>
                  </a:cubicBezTo>
                  <a:cubicBezTo>
                    <a:pt x="22884" y="10188"/>
                    <a:pt x="23218" y="9054"/>
                    <a:pt x="23518" y="7920"/>
                  </a:cubicBezTo>
                  <a:cubicBezTo>
                    <a:pt x="23985" y="6019"/>
                    <a:pt x="24152" y="3750"/>
                    <a:pt x="22851" y="2249"/>
                  </a:cubicBezTo>
                  <a:cubicBezTo>
                    <a:pt x="21817" y="1015"/>
                    <a:pt x="20149" y="582"/>
                    <a:pt x="18548" y="348"/>
                  </a:cubicBezTo>
                  <a:cubicBezTo>
                    <a:pt x="17027" y="114"/>
                    <a:pt x="15488" y="1"/>
                    <a:pt x="13946" y="1"/>
                  </a:cubicBezTo>
                  <a:close/>
                </a:path>
              </a:pathLst>
            </a:custGeom>
            <a:solidFill>
              <a:srgbClr val="A6AB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8" name="Google Shape;1508;p35"/>
            <p:cNvSpPr/>
            <p:nvPr/>
          </p:nvSpPr>
          <p:spPr>
            <a:xfrm>
              <a:off x="7121071" y="2472508"/>
              <a:ext cx="328102" cy="353572"/>
            </a:xfrm>
            <a:custGeom>
              <a:avLst/>
              <a:gdLst/>
              <a:ahLst/>
              <a:cxnLst/>
              <a:rect l="l" t="t" r="r" b="b"/>
              <a:pathLst>
                <a:path w="11877" h="12799" extrusionOk="0">
                  <a:moveTo>
                    <a:pt x="6939" y="1"/>
                  </a:moveTo>
                  <a:cubicBezTo>
                    <a:pt x="5457" y="1"/>
                    <a:pt x="3976" y="109"/>
                    <a:pt x="2503" y="322"/>
                  </a:cubicBezTo>
                  <a:lnTo>
                    <a:pt x="1" y="12664"/>
                  </a:lnTo>
                  <a:cubicBezTo>
                    <a:pt x="426" y="12749"/>
                    <a:pt x="851" y="12798"/>
                    <a:pt x="1274" y="12798"/>
                  </a:cubicBezTo>
                  <a:cubicBezTo>
                    <a:pt x="1846" y="12798"/>
                    <a:pt x="2413" y="12708"/>
                    <a:pt x="2970" y="12497"/>
                  </a:cubicBezTo>
                  <a:cubicBezTo>
                    <a:pt x="4304" y="11997"/>
                    <a:pt x="5472" y="10863"/>
                    <a:pt x="6906" y="10830"/>
                  </a:cubicBezTo>
                  <a:cubicBezTo>
                    <a:pt x="7473" y="10830"/>
                    <a:pt x="8007" y="10963"/>
                    <a:pt x="8507" y="11196"/>
                  </a:cubicBezTo>
                  <a:lnTo>
                    <a:pt x="11876" y="389"/>
                  </a:lnTo>
                  <a:cubicBezTo>
                    <a:pt x="11776" y="389"/>
                    <a:pt x="11643" y="355"/>
                    <a:pt x="11543" y="355"/>
                  </a:cubicBezTo>
                  <a:cubicBezTo>
                    <a:pt x="10014" y="118"/>
                    <a:pt x="8476" y="1"/>
                    <a:pt x="6939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35"/>
            <p:cNvSpPr/>
            <p:nvPr/>
          </p:nvSpPr>
          <p:spPr>
            <a:xfrm>
              <a:off x="7129386" y="2276423"/>
              <a:ext cx="228542" cy="357965"/>
            </a:xfrm>
            <a:custGeom>
              <a:avLst/>
              <a:gdLst/>
              <a:ahLst/>
              <a:cxnLst/>
              <a:rect l="l" t="t" r="r" b="b"/>
              <a:pathLst>
                <a:path w="8273" h="12958" extrusionOk="0">
                  <a:moveTo>
                    <a:pt x="2153" y="0"/>
                  </a:moveTo>
                  <a:cubicBezTo>
                    <a:pt x="1608" y="0"/>
                    <a:pt x="1191" y="267"/>
                    <a:pt x="1535" y="782"/>
                  </a:cubicBezTo>
                  <a:cubicBezTo>
                    <a:pt x="67" y="3184"/>
                    <a:pt x="0" y="6386"/>
                    <a:pt x="1368" y="8821"/>
                  </a:cubicBezTo>
                  <a:cubicBezTo>
                    <a:pt x="2735" y="11289"/>
                    <a:pt x="5504" y="12924"/>
                    <a:pt x="8273" y="12957"/>
                  </a:cubicBezTo>
                  <a:cubicBezTo>
                    <a:pt x="6004" y="11289"/>
                    <a:pt x="4537" y="8487"/>
                    <a:pt x="4470" y="5619"/>
                  </a:cubicBezTo>
                  <a:cubicBezTo>
                    <a:pt x="4403" y="4651"/>
                    <a:pt x="4537" y="3651"/>
                    <a:pt x="4470" y="2683"/>
                  </a:cubicBezTo>
                  <a:cubicBezTo>
                    <a:pt x="4337" y="1749"/>
                    <a:pt x="3903" y="749"/>
                    <a:pt x="3069" y="248"/>
                  </a:cubicBezTo>
                  <a:cubicBezTo>
                    <a:pt x="2796" y="82"/>
                    <a:pt x="2454" y="0"/>
                    <a:pt x="2153" y="0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35"/>
            <p:cNvSpPr/>
            <p:nvPr/>
          </p:nvSpPr>
          <p:spPr>
            <a:xfrm>
              <a:off x="7221517" y="2306176"/>
              <a:ext cx="300449" cy="320837"/>
            </a:xfrm>
            <a:custGeom>
              <a:avLst/>
              <a:gdLst/>
              <a:ahLst/>
              <a:cxnLst/>
              <a:rect l="l" t="t" r="r" b="b"/>
              <a:pathLst>
                <a:path w="10876" h="11614" extrusionOk="0">
                  <a:moveTo>
                    <a:pt x="227" y="1"/>
                  </a:moveTo>
                  <a:cubicBezTo>
                    <a:pt x="108" y="1"/>
                    <a:pt x="29" y="44"/>
                    <a:pt x="1" y="139"/>
                  </a:cubicBezTo>
                  <a:cubicBezTo>
                    <a:pt x="635" y="2874"/>
                    <a:pt x="1335" y="5676"/>
                    <a:pt x="3070" y="7944"/>
                  </a:cubicBezTo>
                  <a:cubicBezTo>
                    <a:pt x="4654" y="10006"/>
                    <a:pt x="7229" y="11614"/>
                    <a:pt x="9931" y="11614"/>
                  </a:cubicBezTo>
                  <a:cubicBezTo>
                    <a:pt x="10244" y="11614"/>
                    <a:pt x="10560" y="11592"/>
                    <a:pt x="10875" y="11547"/>
                  </a:cubicBezTo>
                  <a:cubicBezTo>
                    <a:pt x="8874" y="10913"/>
                    <a:pt x="7440" y="9245"/>
                    <a:pt x="6439" y="7544"/>
                  </a:cubicBezTo>
                  <a:cubicBezTo>
                    <a:pt x="5438" y="5843"/>
                    <a:pt x="4738" y="3941"/>
                    <a:pt x="3503" y="2374"/>
                  </a:cubicBezTo>
                  <a:cubicBezTo>
                    <a:pt x="2419" y="1094"/>
                    <a:pt x="824" y="1"/>
                    <a:pt x="227" y="1"/>
                  </a:cubicBez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35"/>
            <p:cNvSpPr/>
            <p:nvPr/>
          </p:nvSpPr>
          <p:spPr>
            <a:xfrm>
              <a:off x="7279585" y="3807444"/>
              <a:ext cx="692973" cy="804468"/>
            </a:xfrm>
            <a:custGeom>
              <a:avLst/>
              <a:gdLst/>
              <a:ahLst/>
              <a:cxnLst/>
              <a:rect l="l" t="t" r="r" b="b"/>
              <a:pathLst>
                <a:path w="25085" h="29121" extrusionOk="0">
                  <a:moveTo>
                    <a:pt x="12576" y="0"/>
                  </a:moveTo>
                  <a:lnTo>
                    <a:pt x="12576" y="33"/>
                  </a:lnTo>
                  <a:lnTo>
                    <a:pt x="12576" y="9840"/>
                  </a:lnTo>
                  <a:lnTo>
                    <a:pt x="0" y="23217"/>
                  </a:lnTo>
                  <a:lnTo>
                    <a:pt x="7005" y="29121"/>
                  </a:lnTo>
                  <a:lnTo>
                    <a:pt x="21082" y="16612"/>
                  </a:lnTo>
                  <a:cubicBezTo>
                    <a:pt x="23617" y="14344"/>
                    <a:pt x="25085" y="11075"/>
                    <a:pt x="25085" y="7672"/>
                  </a:cubicBezTo>
                  <a:lnTo>
                    <a:pt x="25085" y="0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35"/>
            <p:cNvSpPr/>
            <p:nvPr/>
          </p:nvSpPr>
          <p:spPr>
            <a:xfrm>
              <a:off x="7627002" y="3850733"/>
              <a:ext cx="345561" cy="169590"/>
            </a:xfrm>
            <a:custGeom>
              <a:avLst/>
              <a:gdLst/>
              <a:ahLst/>
              <a:cxnLst/>
              <a:rect l="l" t="t" r="r" b="b"/>
              <a:pathLst>
                <a:path w="12509" h="6139" extrusionOk="0">
                  <a:moveTo>
                    <a:pt x="0" y="1"/>
                  </a:moveTo>
                  <a:lnTo>
                    <a:pt x="0" y="6139"/>
                  </a:lnTo>
                  <a:lnTo>
                    <a:pt x="12509" y="5371"/>
                  </a:lnTo>
                  <a:lnTo>
                    <a:pt x="12509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35"/>
            <p:cNvSpPr/>
            <p:nvPr/>
          </p:nvSpPr>
          <p:spPr>
            <a:xfrm>
              <a:off x="7510893" y="3321792"/>
              <a:ext cx="549213" cy="646922"/>
            </a:xfrm>
            <a:custGeom>
              <a:avLst/>
              <a:gdLst/>
              <a:ahLst/>
              <a:cxnLst/>
              <a:rect l="l" t="t" r="r" b="b"/>
              <a:pathLst>
                <a:path w="19881" h="23418" extrusionOk="0">
                  <a:moveTo>
                    <a:pt x="2168" y="1"/>
                  </a:moveTo>
                  <a:lnTo>
                    <a:pt x="0" y="23418"/>
                  </a:lnTo>
                  <a:lnTo>
                    <a:pt x="19881" y="22183"/>
                  </a:lnTo>
                  <a:lnTo>
                    <a:pt x="13176" y="4437"/>
                  </a:lnTo>
                  <a:cubicBezTo>
                    <a:pt x="11942" y="1735"/>
                    <a:pt x="9273" y="1"/>
                    <a:pt x="63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35"/>
            <p:cNvSpPr/>
            <p:nvPr/>
          </p:nvSpPr>
          <p:spPr>
            <a:xfrm>
              <a:off x="7510893" y="3321792"/>
              <a:ext cx="313323" cy="646922"/>
            </a:xfrm>
            <a:custGeom>
              <a:avLst/>
              <a:gdLst/>
              <a:ahLst/>
              <a:cxnLst/>
              <a:rect l="l" t="t" r="r" b="b"/>
              <a:pathLst>
                <a:path w="11342" h="23418" extrusionOk="0">
                  <a:moveTo>
                    <a:pt x="2168" y="1"/>
                  </a:moveTo>
                  <a:lnTo>
                    <a:pt x="0" y="23418"/>
                  </a:lnTo>
                  <a:lnTo>
                    <a:pt x="0" y="23418"/>
                  </a:lnTo>
                  <a:lnTo>
                    <a:pt x="11341" y="22684"/>
                  </a:lnTo>
                  <a:lnTo>
                    <a:pt x="3402" y="1"/>
                  </a:lnTo>
                  <a:close/>
                </a:path>
              </a:pathLst>
            </a:custGeom>
            <a:solidFill>
              <a:srgbClr val="3F3FD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35"/>
            <p:cNvSpPr/>
            <p:nvPr/>
          </p:nvSpPr>
          <p:spPr>
            <a:xfrm>
              <a:off x="7140436" y="3733713"/>
              <a:ext cx="25829" cy="488410"/>
            </a:xfrm>
            <a:custGeom>
              <a:avLst/>
              <a:gdLst/>
              <a:ahLst/>
              <a:cxnLst/>
              <a:rect l="l" t="t" r="r" b="b"/>
              <a:pathLst>
                <a:path w="935" h="17680" extrusionOk="0">
                  <a:moveTo>
                    <a:pt x="434" y="0"/>
                  </a:moveTo>
                  <a:cubicBezTo>
                    <a:pt x="267" y="34"/>
                    <a:pt x="101" y="201"/>
                    <a:pt x="101" y="401"/>
                  </a:cubicBezTo>
                  <a:lnTo>
                    <a:pt x="0" y="17246"/>
                  </a:lnTo>
                  <a:cubicBezTo>
                    <a:pt x="0" y="17513"/>
                    <a:pt x="167" y="17680"/>
                    <a:pt x="434" y="17680"/>
                  </a:cubicBezTo>
                  <a:cubicBezTo>
                    <a:pt x="668" y="17680"/>
                    <a:pt x="834" y="17513"/>
                    <a:pt x="834" y="17246"/>
                  </a:cubicBezTo>
                  <a:lnTo>
                    <a:pt x="934" y="401"/>
                  </a:lnTo>
                  <a:cubicBezTo>
                    <a:pt x="934" y="267"/>
                    <a:pt x="901" y="201"/>
                    <a:pt x="801" y="101"/>
                  </a:cubicBezTo>
                  <a:lnTo>
                    <a:pt x="501" y="401"/>
                  </a:lnTo>
                  <a:lnTo>
                    <a:pt x="434" y="0"/>
                  </a:lnTo>
                  <a:close/>
                </a:path>
              </a:pathLst>
            </a:custGeom>
            <a:solidFill>
              <a:srgbClr val="7789F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35"/>
            <p:cNvSpPr/>
            <p:nvPr/>
          </p:nvSpPr>
          <p:spPr>
            <a:xfrm>
              <a:off x="6736829" y="2652182"/>
              <a:ext cx="223017" cy="236553"/>
            </a:xfrm>
            <a:custGeom>
              <a:avLst/>
              <a:gdLst/>
              <a:ahLst/>
              <a:cxnLst/>
              <a:rect l="l" t="t" r="r" b="b"/>
              <a:pathLst>
                <a:path w="8073" h="8563" extrusionOk="0">
                  <a:moveTo>
                    <a:pt x="3830" y="0"/>
                  </a:moveTo>
                  <a:cubicBezTo>
                    <a:pt x="2380" y="0"/>
                    <a:pt x="1150" y="1024"/>
                    <a:pt x="701" y="2157"/>
                  </a:cubicBezTo>
                  <a:cubicBezTo>
                    <a:pt x="0" y="3859"/>
                    <a:pt x="600" y="5960"/>
                    <a:pt x="2035" y="7294"/>
                  </a:cubicBezTo>
                  <a:cubicBezTo>
                    <a:pt x="3308" y="8507"/>
                    <a:pt x="5078" y="8562"/>
                    <a:pt x="6968" y="8562"/>
                  </a:cubicBezTo>
                  <a:cubicBezTo>
                    <a:pt x="7157" y="8562"/>
                    <a:pt x="7348" y="8562"/>
                    <a:pt x="7539" y="8562"/>
                  </a:cubicBezTo>
                  <a:cubicBezTo>
                    <a:pt x="7672" y="5293"/>
                    <a:pt x="8072" y="4159"/>
                    <a:pt x="6371" y="1123"/>
                  </a:cubicBezTo>
                  <a:cubicBezTo>
                    <a:pt x="5521" y="321"/>
                    <a:pt x="4641" y="0"/>
                    <a:pt x="3830" y="0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35"/>
            <p:cNvSpPr/>
            <p:nvPr/>
          </p:nvSpPr>
          <p:spPr>
            <a:xfrm>
              <a:off x="7273121" y="4055326"/>
              <a:ext cx="389816" cy="408242"/>
            </a:xfrm>
            <a:custGeom>
              <a:avLst/>
              <a:gdLst/>
              <a:ahLst/>
              <a:cxnLst/>
              <a:rect l="l" t="t" r="r" b="b"/>
              <a:pathLst>
                <a:path w="14111" h="14778" extrusionOk="0">
                  <a:moveTo>
                    <a:pt x="13761" y="0"/>
                  </a:moveTo>
                  <a:cubicBezTo>
                    <a:pt x="13686" y="0"/>
                    <a:pt x="13611" y="34"/>
                    <a:pt x="13544" y="100"/>
                  </a:cubicBezTo>
                  <a:lnTo>
                    <a:pt x="134" y="14277"/>
                  </a:lnTo>
                  <a:cubicBezTo>
                    <a:pt x="1" y="14410"/>
                    <a:pt x="1" y="14577"/>
                    <a:pt x="134" y="14677"/>
                  </a:cubicBezTo>
                  <a:cubicBezTo>
                    <a:pt x="201" y="14744"/>
                    <a:pt x="268" y="14777"/>
                    <a:pt x="334" y="14777"/>
                  </a:cubicBezTo>
                  <a:cubicBezTo>
                    <a:pt x="435" y="14777"/>
                    <a:pt x="501" y="14744"/>
                    <a:pt x="535" y="14677"/>
                  </a:cubicBezTo>
                  <a:lnTo>
                    <a:pt x="13978" y="501"/>
                  </a:lnTo>
                  <a:cubicBezTo>
                    <a:pt x="14111" y="400"/>
                    <a:pt x="14111" y="234"/>
                    <a:pt x="13978" y="100"/>
                  </a:cubicBezTo>
                  <a:cubicBezTo>
                    <a:pt x="13911" y="34"/>
                    <a:pt x="13836" y="0"/>
                    <a:pt x="13761" y="0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35"/>
            <p:cNvSpPr/>
            <p:nvPr/>
          </p:nvSpPr>
          <p:spPr>
            <a:xfrm>
              <a:off x="6785643" y="2694256"/>
              <a:ext cx="95886" cy="152076"/>
            </a:xfrm>
            <a:custGeom>
              <a:avLst/>
              <a:gdLst/>
              <a:ahLst/>
              <a:cxnLst/>
              <a:rect l="l" t="t" r="r" b="b"/>
              <a:pathLst>
                <a:path w="3471" h="5505" extrusionOk="0">
                  <a:moveTo>
                    <a:pt x="468" y="1"/>
                  </a:moveTo>
                  <a:cubicBezTo>
                    <a:pt x="301" y="1"/>
                    <a:pt x="168" y="101"/>
                    <a:pt x="134" y="267"/>
                  </a:cubicBezTo>
                  <a:cubicBezTo>
                    <a:pt x="134" y="301"/>
                    <a:pt x="1" y="1135"/>
                    <a:pt x="301" y="2169"/>
                  </a:cubicBezTo>
                  <a:cubicBezTo>
                    <a:pt x="601" y="3169"/>
                    <a:pt x="1269" y="4537"/>
                    <a:pt x="3003" y="5471"/>
                  </a:cubicBezTo>
                  <a:cubicBezTo>
                    <a:pt x="3070" y="5504"/>
                    <a:pt x="3103" y="5504"/>
                    <a:pt x="3137" y="5504"/>
                  </a:cubicBezTo>
                  <a:cubicBezTo>
                    <a:pt x="3237" y="5504"/>
                    <a:pt x="3337" y="5471"/>
                    <a:pt x="3403" y="5304"/>
                  </a:cubicBezTo>
                  <a:cubicBezTo>
                    <a:pt x="3470" y="5171"/>
                    <a:pt x="3403" y="5004"/>
                    <a:pt x="3270" y="4904"/>
                  </a:cubicBezTo>
                  <a:cubicBezTo>
                    <a:pt x="635" y="3503"/>
                    <a:pt x="635" y="34"/>
                    <a:pt x="468" y="1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35"/>
            <p:cNvSpPr/>
            <p:nvPr/>
          </p:nvSpPr>
          <p:spPr>
            <a:xfrm>
              <a:off x="6559888" y="2283523"/>
              <a:ext cx="552003" cy="935079"/>
            </a:xfrm>
            <a:custGeom>
              <a:avLst/>
              <a:gdLst/>
              <a:ahLst/>
              <a:cxnLst/>
              <a:rect l="l" t="t" r="r" b="b"/>
              <a:pathLst>
                <a:path w="19982" h="33849" extrusionOk="0">
                  <a:moveTo>
                    <a:pt x="6839" y="16470"/>
                  </a:moveTo>
                  <a:cubicBezTo>
                    <a:pt x="6805" y="16570"/>
                    <a:pt x="6805" y="16670"/>
                    <a:pt x="6805" y="16803"/>
                  </a:cubicBezTo>
                  <a:cubicBezTo>
                    <a:pt x="5471" y="18705"/>
                    <a:pt x="4404" y="20806"/>
                    <a:pt x="3837" y="23074"/>
                  </a:cubicBezTo>
                  <a:cubicBezTo>
                    <a:pt x="3770" y="23408"/>
                    <a:pt x="3736" y="23708"/>
                    <a:pt x="3670" y="24042"/>
                  </a:cubicBezTo>
                  <a:cubicBezTo>
                    <a:pt x="3436" y="23375"/>
                    <a:pt x="3303" y="22674"/>
                    <a:pt x="3336" y="21974"/>
                  </a:cubicBezTo>
                  <a:cubicBezTo>
                    <a:pt x="3470" y="20139"/>
                    <a:pt x="4470" y="18404"/>
                    <a:pt x="5905" y="17204"/>
                  </a:cubicBezTo>
                  <a:cubicBezTo>
                    <a:pt x="6172" y="16970"/>
                    <a:pt x="6505" y="16703"/>
                    <a:pt x="6839" y="16470"/>
                  </a:cubicBezTo>
                  <a:close/>
                  <a:moveTo>
                    <a:pt x="18955" y="1"/>
                  </a:moveTo>
                  <a:cubicBezTo>
                    <a:pt x="15372" y="1"/>
                    <a:pt x="10577" y="1076"/>
                    <a:pt x="8273" y="3227"/>
                  </a:cubicBezTo>
                  <a:cubicBezTo>
                    <a:pt x="5905" y="5462"/>
                    <a:pt x="5805" y="9164"/>
                    <a:pt x="6739" y="12467"/>
                  </a:cubicBezTo>
                  <a:cubicBezTo>
                    <a:pt x="6005" y="13034"/>
                    <a:pt x="5738" y="14068"/>
                    <a:pt x="6172" y="14969"/>
                  </a:cubicBezTo>
                  <a:lnTo>
                    <a:pt x="6172" y="15002"/>
                  </a:lnTo>
                  <a:cubicBezTo>
                    <a:pt x="6305" y="15235"/>
                    <a:pt x="6505" y="15502"/>
                    <a:pt x="6739" y="15669"/>
                  </a:cubicBezTo>
                  <a:cubicBezTo>
                    <a:pt x="6172" y="15836"/>
                    <a:pt x="5671" y="16036"/>
                    <a:pt x="5137" y="16203"/>
                  </a:cubicBezTo>
                  <a:cubicBezTo>
                    <a:pt x="3269" y="16970"/>
                    <a:pt x="1368" y="18138"/>
                    <a:pt x="634" y="20006"/>
                  </a:cubicBezTo>
                  <a:cubicBezTo>
                    <a:pt x="0" y="21573"/>
                    <a:pt x="267" y="23475"/>
                    <a:pt x="1335" y="24809"/>
                  </a:cubicBezTo>
                  <a:cubicBezTo>
                    <a:pt x="1935" y="25510"/>
                    <a:pt x="2702" y="26043"/>
                    <a:pt x="3603" y="26343"/>
                  </a:cubicBezTo>
                  <a:cubicBezTo>
                    <a:pt x="3703" y="28211"/>
                    <a:pt x="4270" y="30013"/>
                    <a:pt x="5438" y="31480"/>
                  </a:cubicBezTo>
                  <a:cubicBezTo>
                    <a:pt x="6338" y="32581"/>
                    <a:pt x="7606" y="33415"/>
                    <a:pt x="9007" y="33849"/>
                  </a:cubicBezTo>
                  <a:cubicBezTo>
                    <a:pt x="9007" y="33182"/>
                    <a:pt x="9040" y="32481"/>
                    <a:pt x="9107" y="31814"/>
                  </a:cubicBezTo>
                  <a:cubicBezTo>
                    <a:pt x="8640" y="31214"/>
                    <a:pt x="8273" y="30546"/>
                    <a:pt x="8106" y="29879"/>
                  </a:cubicBezTo>
                  <a:cubicBezTo>
                    <a:pt x="7773" y="28745"/>
                    <a:pt x="7706" y="27644"/>
                    <a:pt x="7839" y="26477"/>
                  </a:cubicBezTo>
                  <a:lnTo>
                    <a:pt x="7839" y="26477"/>
                  </a:lnTo>
                  <a:cubicBezTo>
                    <a:pt x="8173" y="27644"/>
                    <a:pt x="8707" y="28712"/>
                    <a:pt x="9441" y="29713"/>
                  </a:cubicBezTo>
                  <a:cubicBezTo>
                    <a:pt x="10008" y="27111"/>
                    <a:pt x="11142" y="24576"/>
                    <a:pt x="13043" y="22174"/>
                  </a:cubicBezTo>
                  <a:cubicBezTo>
                    <a:pt x="18680" y="15202"/>
                    <a:pt x="19981" y="6796"/>
                    <a:pt x="19848" y="25"/>
                  </a:cubicBezTo>
                  <a:cubicBezTo>
                    <a:pt x="19561" y="9"/>
                    <a:pt x="19263" y="1"/>
                    <a:pt x="18955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35"/>
            <p:cNvSpPr/>
            <p:nvPr/>
          </p:nvSpPr>
          <p:spPr>
            <a:xfrm>
              <a:off x="6148906" y="3343920"/>
              <a:ext cx="911376" cy="1251413"/>
            </a:xfrm>
            <a:custGeom>
              <a:avLst/>
              <a:gdLst/>
              <a:ahLst/>
              <a:cxnLst/>
              <a:rect l="l" t="t" r="r" b="b"/>
              <a:pathLst>
                <a:path w="32991" h="45300" extrusionOk="0">
                  <a:moveTo>
                    <a:pt x="24318" y="0"/>
                  </a:moveTo>
                  <a:cubicBezTo>
                    <a:pt x="23384" y="467"/>
                    <a:pt x="22516" y="1101"/>
                    <a:pt x="21849" y="1868"/>
                  </a:cubicBezTo>
                  <a:lnTo>
                    <a:pt x="9707" y="16846"/>
                  </a:lnTo>
                  <a:lnTo>
                    <a:pt x="13710" y="18981"/>
                  </a:lnTo>
                  <a:lnTo>
                    <a:pt x="0" y="37961"/>
                  </a:lnTo>
                  <a:lnTo>
                    <a:pt x="10141" y="45299"/>
                  </a:lnTo>
                  <a:lnTo>
                    <a:pt x="23183" y="27187"/>
                  </a:lnTo>
                  <a:lnTo>
                    <a:pt x="24818" y="24952"/>
                  </a:lnTo>
                  <a:lnTo>
                    <a:pt x="24951" y="25018"/>
                  </a:lnTo>
                  <a:cubicBezTo>
                    <a:pt x="25618" y="27020"/>
                    <a:pt x="26386" y="29121"/>
                    <a:pt x="27186" y="30856"/>
                  </a:cubicBezTo>
                  <a:lnTo>
                    <a:pt x="32957" y="17513"/>
                  </a:lnTo>
                  <a:cubicBezTo>
                    <a:pt x="32990" y="17513"/>
                    <a:pt x="26152" y="9507"/>
                    <a:pt x="24318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35"/>
            <p:cNvSpPr/>
            <p:nvPr/>
          </p:nvSpPr>
          <p:spPr>
            <a:xfrm>
              <a:off x="6205096" y="4708664"/>
              <a:ext cx="810959" cy="130887"/>
            </a:xfrm>
            <a:custGeom>
              <a:avLst/>
              <a:gdLst/>
              <a:ahLst/>
              <a:cxnLst/>
              <a:rect l="l" t="t" r="r" b="b"/>
              <a:pathLst>
                <a:path w="29356" h="4738" extrusionOk="0">
                  <a:moveTo>
                    <a:pt x="1" y="0"/>
                  </a:moveTo>
                  <a:lnTo>
                    <a:pt x="1" y="4737"/>
                  </a:lnTo>
                  <a:lnTo>
                    <a:pt x="27020" y="4737"/>
                  </a:lnTo>
                  <a:cubicBezTo>
                    <a:pt x="28321" y="4737"/>
                    <a:pt x="29355" y="3670"/>
                    <a:pt x="29355" y="2335"/>
                  </a:cubicBezTo>
                  <a:cubicBezTo>
                    <a:pt x="29355" y="1068"/>
                    <a:pt x="28321" y="0"/>
                    <a:pt x="270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35"/>
            <p:cNvSpPr/>
            <p:nvPr/>
          </p:nvSpPr>
          <p:spPr>
            <a:xfrm>
              <a:off x="5432883" y="4016623"/>
              <a:ext cx="1156493" cy="822921"/>
            </a:xfrm>
            <a:custGeom>
              <a:avLst/>
              <a:gdLst/>
              <a:ahLst/>
              <a:cxnLst/>
              <a:rect l="l" t="t" r="r" b="b"/>
              <a:pathLst>
                <a:path w="41864" h="29789" extrusionOk="0">
                  <a:moveTo>
                    <a:pt x="3703" y="0"/>
                  </a:moveTo>
                  <a:cubicBezTo>
                    <a:pt x="1568" y="0"/>
                    <a:pt x="1" y="2002"/>
                    <a:pt x="434" y="4103"/>
                  </a:cubicBezTo>
                  <a:lnTo>
                    <a:pt x="5671" y="27186"/>
                  </a:lnTo>
                  <a:cubicBezTo>
                    <a:pt x="6005" y="28687"/>
                    <a:pt x="7373" y="29788"/>
                    <a:pt x="8907" y="29788"/>
                  </a:cubicBezTo>
                  <a:lnTo>
                    <a:pt x="38095" y="29788"/>
                  </a:lnTo>
                  <a:cubicBezTo>
                    <a:pt x="40263" y="29788"/>
                    <a:pt x="41864" y="27820"/>
                    <a:pt x="41364" y="25685"/>
                  </a:cubicBezTo>
                  <a:lnTo>
                    <a:pt x="36126" y="2602"/>
                  </a:lnTo>
                  <a:cubicBezTo>
                    <a:pt x="35793" y="1101"/>
                    <a:pt x="34425" y="0"/>
                    <a:pt x="328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35"/>
            <p:cNvSpPr/>
            <p:nvPr/>
          </p:nvSpPr>
          <p:spPr>
            <a:xfrm>
              <a:off x="6342421" y="4017535"/>
              <a:ext cx="339125" cy="822921"/>
            </a:xfrm>
            <a:custGeom>
              <a:avLst/>
              <a:gdLst/>
              <a:ahLst/>
              <a:cxnLst/>
              <a:rect l="l" t="t" r="r" b="b"/>
              <a:pathLst>
                <a:path w="12276" h="29789" extrusionOk="0">
                  <a:moveTo>
                    <a:pt x="0" y="1"/>
                  </a:moveTo>
                  <a:cubicBezTo>
                    <a:pt x="1535" y="1"/>
                    <a:pt x="2936" y="1101"/>
                    <a:pt x="3269" y="2602"/>
                  </a:cubicBezTo>
                  <a:lnTo>
                    <a:pt x="8473" y="25686"/>
                  </a:lnTo>
                  <a:cubicBezTo>
                    <a:pt x="8940" y="27787"/>
                    <a:pt x="7339" y="29788"/>
                    <a:pt x="5204" y="29788"/>
                  </a:cubicBezTo>
                  <a:lnTo>
                    <a:pt x="8540" y="29788"/>
                  </a:lnTo>
                  <a:cubicBezTo>
                    <a:pt x="10674" y="29755"/>
                    <a:pt x="12276" y="27787"/>
                    <a:pt x="11809" y="25686"/>
                  </a:cubicBezTo>
                  <a:lnTo>
                    <a:pt x="6605" y="2602"/>
                  </a:lnTo>
                  <a:cubicBezTo>
                    <a:pt x="6271" y="1068"/>
                    <a:pt x="4870" y="1"/>
                    <a:pt x="33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35"/>
            <p:cNvSpPr/>
            <p:nvPr/>
          </p:nvSpPr>
          <p:spPr>
            <a:xfrm>
              <a:off x="5429209" y="4017535"/>
              <a:ext cx="1133454" cy="822921"/>
            </a:xfrm>
            <a:custGeom>
              <a:avLst/>
              <a:gdLst/>
              <a:ahLst/>
              <a:cxnLst/>
              <a:rect l="l" t="t" r="r" b="b"/>
              <a:pathLst>
                <a:path w="41030" h="29789" extrusionOk="0">
                  <a:moveTo>
                    <a:pt x="3836" y="1"/>
                  </a:moveTo>
                  <a:cubicBezTo>
                    <a:pt x="1701" y="1"/>
                    <a:pt x="134" y="2002"/>
                    <a:pt x="567" y="4103"/>
                  </a:cubicBezTo>
                  <a:lnTo>
                    <a:pt x="5804" y="27187"/>
                  </a:lnTo>
                  <a:cubicBezTo>
                    <a:pt x="6138" y="28754"/>
                    <a:pt x="7506" y="29788"/>
                    <a:pt x="9040" y="29788"/>
                  </a:cubicBezTo>
                  <a:lnTo>
                    <a:pt x="38228" y="29788"/>
                  </a:lnTo>
                  <a:cubicBezTo>
                    <a:pt x="39395" y="29755"/>
                    <a:pt x="40396" y="29155"/>
                    <a:pt x="41030" y="28287"/>
                  </a:cubicBezTo>
                  <a:cubicBezTo>
                    <a:pt x="0" y="28287"/>
                    <a:pt x="10141" y="2135"/>
                    <a:pt x="11742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35"/>
            <p:cNvSpPr/>
            <p:nvPr/>
          </p:nvSpPr>
          <p:spPr>
            <a:xfrm>
              <a:off x="5803339" y="4273704"/>
              <a:ext cx="317936" cy="304124"/>
            </a:xfrm>
            <a:custGeom>
              <a:avLst/>
              <a:gdLst/>
              <a:ahLst/>
              <a:cxnLst/>
              <a:rect l="l" t="t" r="r" b="b"/>
              <a:pathLst>
                <a:path w="11509" h="11009" extrusionOk="0">
                  <a:moveTo>
                    <a:pt x="10341" y="1"/>
                  </a:moveTo>
                  <a:cubicBezTo>
                    <a:pt x="9007" y="1"/>
                    <a:pt x="7706" y="568"/>
                    <a:pt x="6672" y="1569"/>
                  </a:cubicBezTo>
                  <a:cubicBezTo>
                    <a:pt x="6138" y="1368"/>
                    <a:pt x="5504" y="1235"/>
                    <a:pt x="4870" y="1235"/>
                  </a:cubicBezTo>
                  <a:cubicBezTo>
                    <a:pt x="2168" y="1235"/>
                    <a:pt x="0" y="3437"/>
                    <a:pt x="0" y="6139"/>
                  </a:cubicBezTo>
                  <a:cubicBezTo>
                    <a:pt x="0" y="8840"/>
                    <a:pt x="2202" y="11009"/>
                    <a:pt x="4870" y="11009"/>
                  </a:cubicBezTo>
                  <a:cubicBezTo>
                    <a:pt x="7572" y="11009"/>
                    <a:pt x="9741" y="8807"/>
                    <a:pt x="9741" y="6139"/>
                  </a:cubicBezTo>
                  <a:cubicBezTo>
                    <a:pt x="9741" y="5672"/>
                    <a:pt x="9674" y="5238"/>
                    <a:pt x="9574" y="4838"/>
                  </a:cubicBezTo>
                  <a:cubicBezTo>
                    <a:pt x="9707" y="4704"/>
                    <a:pt x="9841" y="4637"/>
                    <a:pt x="9974" y="4504"/>
                  </a:cubicBezTo>
                  <a:cubicBezTo>
                    <a:pt x="11041" y="3403"/>
                    <a:pt x="11508" y="1735"/>
                    <a:pt x="11108" y="301"/>
                  </a:cubicBezTo>
                  <a:cubicBezTo>
                    <a:pt x="11041" y="134"/>
                    <a:pt x="10875" y="1"/>
                    <a:pt x="10708" y="1"/>
                  </a:cubicBezTo>
                  <a:close/>
                </a:path>
              </a:pathLst>
            </a:custGeom>
            <a:solidFill>
              <a:srgbClr val="F5FD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35"/>
            <p:cNvSpPr/>
            <p:nvPr/>
          </p:nvSpPr>
          <p:spPr>
            <a:xfrm>
              <a:off x="5929588" y="4260803"/>
              <a:ext cx="204591" cy="187104"/>
            </a:xfrm>
            <a:custGeom>
              <a:avLst/>
              <a:gdLst/>
              <a:ahLst/>
              <a:cxnLst/>
              <a:rect l="l" t="t" r="r" b="b"/>
              <a:pathLst>
                <a:path w="7406" h="6773" extrusionOk="0">
                  <a:moveTo>
                    <a:pt x="6138" y="835"/>
                  </a:moveTo>
                  <a:cubicBezTo>
                    <a:pt x="6538" y="2169"/>
                    <a:pt x="6105" y="3637"/>
                    <a:pt x="5137" y="4637"/>
                  </a:cubicBezTo>
                  <a:cubicBezTo>
                    <a:pt x="4303" y="5471"/>
                    <a:pt x="3069" y="5872"/>
                    <a:pt x="1601" y="5872"/>
                  </a:cubicBezTo>
                  <a:cubicBezTo>
                    <a:pt x="1401" y="5872"/>
                    <a:pt x="1168" y="5872"/>
                    <a:pt x="934" y="5838"/>
                  </a:cubicBezTo>
                  <a:cubicBezTo>
                    <a:pt x="801" y="3303"/>
                    <a:pt x="3202" y="835"/>
                    <a:pt x="5771" y="835"/>
                  </a:cubicBezTo>
                  <a:close/>
                  <a:moveTo>
                    <a:pt x="5771" y="1"/>
                  </a:moveTo>
                  <a:cubicBezTo>
                    <a:pt x="4270" y="1"/>
                    <a:pt x="2802" y="668"/>
                    <a:pt x="1668" y="1835"/>
                  </a:cubicBezTo>
                  <a:cubicBezTo>
                    <a:pt x="601" y="3003"/>
                    <a:pt x="0" y="4471"/>
                    <a:pt x="100" y="5938"/>
                  </a:cubicBezTo>
                  <a:cubicBezTo>
                    <a:pt x="134" y="6339"/>
                    <a:pt x="467" y="6672"/>
                    <a:pt x="901" y="6706"/>
                  </a:cubicBezTo>
                  <a:cubicBezTo>
                    <a:pt x="1134" y="6706"/>
                    <a:pt x="1401" y="6772"/>
                    <a:pt x="1635" y="6772"/>
                  </a:cubicBezTo>
                  <a:cubicBezTo>
                    <a:pt x="3336" y="6772"/>
                    <a:pt x="4770" y="6205"/>
                    <a:pt x="5771" y="5271"/>
                  </a:cubicBezTo>
                  <a:cubicBezTo>
                    <a:pt x="6938" y="4104"/>
                    <a:pt x="7405" y="2236"/>
                    <a:pt x="6972" y="668"/>
                  </a:cubicBezTo>
                  <a:cubicBezTo>
                    <a:pt x="6905" y="334"/>
                    <a:pt x="6605" y="101"/>
                    <a:pt x="6238" y="34"/>
                  </a:cubicBezTo>
                  <a:cubicBezTo>
                    <a:pt x="6071" y="1"/>
                    <a:pt x="5904" y="1"/>
                    <a:pt x="57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35"/>
            <p:cNvSpPr/>
            <p:nvPr/>
          </p:nvSpPr>
          <p:spPr>
            <a:xfrm>
              <a:off x="6872276" y="4448793"/>
              <a:ext cx="603606" cy="466476"/>
            </a:xfrm>
            <a:custGeom>
              <a:avLst/>
              <a:gdLst/>
              <a:ahLst/>
              <a:cxnLst/>
              <a:rect l="l" t="t" r="r" b="b"/>
              <a:pathLst>
                <a:path w="21850" h="16886" extrusionOk="0">
                  <a:moveTo>
                    <a:pt x="14778" y="1"/>
                  </a:moveTo>
                  <a:lnTo>
                    <a:pt x="3503" y="5905"/>
                  </a:lnTo>
                  <a:lnTo>
                    <a:pt x="468" y="12076"/>
                  </a:lnTo>
                  <a:cubicBezTo>
                    <a:pt x="1" y="13043"/>
                    <a:pt x="434" y="14211"/>
                    <a:pt x="1435" y="14678"/>
                  </a:cubicBezTo>
                  <a:cubicBezTo>
                    <a:pt x="1679" y="14773"/>
                    <a:pt x="1945" y="14824"/>
                    <a:pt x="2211" y="14824"/>
                  </a:cubicBezTo>
                  <a:cubicBezTo>
                    <a:pt x="2599" y="14824"/>
                    <a:pt x="2986" y="14715"/>
                    <a:pt x="3303" y="14478"/>
                  </a:cubicBezTo>
                  <a:lnTo>
                    <a:pt x="3803" y="14144"/>
                  </a:lnTo>
                  <a:lnTo>
                    <a:pt x="3803" y="14144"/>
                  </a:lnTo>
                  <a:cubicBezTo>
                    <a:pt x="3336" y="15045"/>
                    <a:pt x="3837" y="16146"/>
                    <a:pt x="4837" y="16379"/>
                  </a:cubicBezTo>
                  <a:lnTo>
                    <a:pt x="4937" y="16412"/>
                  </a:lnTo>
                  <a:cubicBezTo>
                    <a:pt x="5082" y="16457"/>
                    <a:pt x="5230" y="16479"/>
                    <a:pt x="5377" y="16479"/>
                  </a:cubicBezTo>
                  <a:cubicBezTo>
                    <a:pt x="5671" y="16479"/>
                    <a:pt x="5960" y="16390"/>
                    <a:pt x="6205" y="16212"/>
                  </a:cubicBezTo>
                  <a:lnTo>
                    <a:pt x="7206" y="15578"/>
                  </a:lnTo>
                  <a:lnTo>
                    <a:pt x="7206" y="15578"/>
                  </a:lnTo>
                  <a:cubicBezTo>
                    <a:pt x="7006" y="16146"/>
                    <a:pt x="7339" y="16713"/>
                    <a:pt x="7940" y="16846"/>
                  </a:cubicBezTo>
                  <a:cubicBezTo>
                    <a:pt x="8095" y="16873"/>
                    <a:pt x="8251" y="16886"/>
                    <a:pt x="8406" y="16886"/>
                  </a:cubicBezTo>
                  <a:cubicBezTo>
                    <a:pt x="9408" y="16886"/>
                    <a:pt x="10350" y="16337"/>
                    <a:pt x="10842" y="15412"/>
                  </a:cubicBezTo>
                  <a:lnTo>
                    <a:pt x="13177" y="11175"/>
                  </a:lnTo>
                  <a:lnTo>
                    <a:pt x="16079" y="9674"/>
                  </a:lnTo>
                  <a:lnTo>
                    <a:pt x="14678" y="14011"/>
                  </a:lnTo>
                  <a:cubicBezTo>
                    <a:pt x="14077" y="14811"/>
                    <a:pt x="14377" y="15912"/>
                    <a:pt x="15211" y="16412"/>
                  </a:cubicBezTo>
                  <a:cubicBezTo>
                    <a:pt x="15481" y="16565"/>
                    <a:pt x="15776" y="16639"/>
                    <a:pt x="16064" y="16639"/>
                  </a:cubicBezTo>
                  <a:cubicBezTo>
                    <a:pt x="16593" y="16639"/>
                    <a:pt x="17099" y="16388"/>
                    <a:pt x="17380" y="15912"/>
                  </a:cubicBezTo>
                  <a:lnTo>
                    <a:pt x="19948" y="12276"/>
                  </a:lnTo>
                  <a:lnTo>
                    <a:pt x="21849" y="5938"/>
                  </a:lnTo>
                  <a:lnTo>
                    <a:pt x="14778" y="1"/>
                  </a:ln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35"/>
            <p:cNvSpPr/>
            <p:nvPr/>
          </p:nvSpPr>
          <p:spPr>
            <a:xfrm>
              <a:off x="6968109" y="4593715"/>
              <a:ext cx="204591" cy="253183"/>
            </a:xfrm>
            <a:custGeom>
              <a:avLst/>
              <a:gdLst/>
              <a:ahLst/>
              <a:cxnLst/>
              <a:rect l="l" t="t" r="r" b="b"/>
              <a:pathLst>
                <a:path w="7406" h="9165" extrusionOk="0">
                  <a:moveTo>
                    <a:pt x="7114" y="0"/>
                  </a:moveTo>
                  <a:cubicBezTo>
                    <a:pt x="7062" y="0"/>
                    <a:pt x="7012" y="19"/>
                    <a:pt x="6972" y="58"/>
                  </a:cubicBezTo>
                  <a:lnTo>
                    <a:pt x="3903" y="2160"/>
                  </a:lnTo>
                  <a:cubicBezTo>
                    <a:pt x="3870" y="2160"/>
                    <a:pt x="3870" y="2227"/>
                    <a:pt x="3837" y="2260"/>
                  </a:cubicBezTo>
                  <a:lnTo>
                    <a:pt x="67" y="8765"/>
                  </a:lnTo>
                  <a:cubicBezTo>
                    <a:pt x="1" y="8898"/>
                    <a:pt x="34" y="9065"/>
                    <a:pt x="167" y="9132"/>
                  </a:cubicBezTo>
                  <a:cubicBezTo>
                    <a:pt x="201" y="9165"/>
                    <a:pt x="234" y="9165"/>
                    <a:pt x="301" y="9165"/>
                  </a:cubicBezTo>
                  <a:cubicBezTo>
                    <a:pt x="401" y="9165"/>
                    <a:pt x="501" y="9132"/>
                    <a:pt x="534" y="9065"/>
                  </a:cubicBezTo>
                  <a:lnTo>
                    <a:pt x="4237" y="2594"/>
                  </a:lnTo>
                  <a:lnTo>
                    <a:pt x="7239" y="492"/>
                  </a:lnTo>
                  <a:cubicBezTo>
                    <a:pt x="7373" y="425"/>
                    <a:pt x="7406" y="259"/>
                    <a:pt x="7339" y="125"/>
                  </a:cubicBezTo>
                  <a:cubicBezTo>
                    <a:pt x="7279" y="44"/>
                    <a:pt x="7194" y="0"/>
                    <a:pt x="7114" y="0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35"/>
            <p:cNvSpPr/>
            <p:nvPr/>
          </p:nvSpPr>
          <p:spPr>
            <a:xfrm>
              <a:off x="7061179" y="4656756"/>
              <a:ext cx="181579" cy="230696"/>
            </a:xfrm>
            <a:custGeom>
              <a:avLst/>
              <a:gdLst/>
              <a:ahLst/>
              <a:cxnLst/>
              <a:rect l="l" t="t" r="r" b="b"/>
              <a:pathLst>
                <a:path w="6573" h="8351" extrusionOk="0">
                  <a:moveTo>
                    <a:pt x="6250" y="1"/>
                  </a:moveTo>
                  <a:cubicBezTo>
                    <a:pt x="6188" y="1"/>
                    <a:pt x="6127" y="17"/>
                    <a:pt x="6072" y="45"/>
                  </a:cubicBezTo>
                  <a:lnTo>
                    <a:pt x="2703" y="2980"/>
                  </a:lnTo>
                  <a:cubicBezTo>
                    <a:pt x="2669" y="3014"/>
                    <a:pt x="2636" y="3014"/>
                    <a:pt x="2636" y="3047"/>
                  </a:cubicBezTo>
                  <a:lnTo>
                    <a:pt x="101" y="7950"/>
                  </a:lnTo>
                  <a:cubicBezTo>
                    <a:pt x="1" y="8050"/>
                    <a:pt x="101" y="8217"/>
                    <a:pt x="201" y="8317"/>
                  </a:cubicBezTo>
                  <a:cubicBezTo>
                    <a:pt x="268" y="8351"/>
                    <a:pt x="301" y="8351"/>
                    <a:pt x="334" y="8351"/>
                  </a:cubicBezTo>
                  <a:cubicBezTo>
                    <a:pt x="468" y="8351"/>
                    <a:pt x="534" y="8284"/>
                    <a:pt x="635" y="8217"/>
                  </a:cubicBezTo>
                  <a:lnTo>
                    <a:pt x="3136" y="3380"/>
                  </a:lnTo>
                  <a:lnTo>
                    <a:pt x="6472" y="512"/>
                  </a:lnTo>
                  <a:cubicBezTo>
                    <a:pt x="6572" y="378"/>
                    <a:pt x="6572" y="212"/>
                    <a:pt x="6505" y="111"/>
                  </a:cubicBezTo>
                  <a:cubicBezTo>
                    <a:pt x="6427" y="33"/>
                    <a:pt x="6338" y="1"/>
                    <a:pt x="6250" y="1"/>
                  </a:cubicBezTo>
                  <a:close/>
                </a:path>
              </a:pathLst>
            </a:custGeom>
            <a:solidFill>
              <a:srgbClr val="FCC5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2231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43FF1407-DAA0-D2C4-7E6A-9ED375E50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75B09D1F-1529-2D92-21C4-B074A1A42F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448662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Определение стилей в XAML и коде C#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D2B78BF-D619-2E7A-5D8A-36DC0AA38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08626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ru-RU" b="1" dirty="0"/>
              <a:t>В HTML с помощью тега </a:t>
            </a:r>
            <a:r>
              <a:rPr lang="ru-RU" b="1" dirty="0" err="1"/>
              <a:t>style</a:t>
            </a:r>
            <a:r>
              <a:rPr lang="ru-RU" b="1" dirty="0"/>
              <a:t> можно определять стили напрямую на странице, не используя сторонних файлов с расширением *.</a:t>
            </a:r>
            <a:r>
              <a:rPr lang="ru-RU" b="1" dirty="0" err="1"/>
              <a:t>css</a:t>
            </a:r>
            <a:r>
              <a:rPr lang="ru-RU" b="1" dirty="0"/>
              <a:t>. Также можно поступать и в </a:t>
            </a:r>
            <a:r>
              <a:rPr lang="ru-RU" b="1" dirty="0" err="1"/>
              <a:t>Xamarin</a:t>
            </a:r>
            <a:r>
              <a:rPr lang="ru-RU" b="1" dirty="0"/>
              <a:t> </a:t>
            </a:r>
            <a:r>
              <a:rPr lang="ru-RU" b="1" dirty="0" err="1"/>
              <a:t>Forms</a:t>
            </a:r>
            <a:r>
              <a:rPr lang="ru-RU" b="1" dirty="0"/>
              <a:t>. Определение стилей в XAML:</a:t>
            </a:r>
          </a:p>
          <a:p>
            <a:pPr marL="203195" indent="0">
              <a:buNone/>
            </a:pPr>
            <a:r>
              <a:rPr lang="en-US" b="1" dirty="0"/>
              <a:t>&lt;?xml version="1.0" encoding="utf-8" ?&gt;</a:t>
            </a:r>
          </a:p>
          <a:p>
            <a:pPr marL="203195" indent="0">
              <a:buNone/>
            </a:pPr>
            <a:r>
              <a:rPr lang="en-US" b="1" dirty="0"/>
              <a:t>&lt;</a:t>
            </a:r>
            <a:r>
              <a:rPr lang="en-US" b="1" dirty="0" err="1"/>
              <a:t>ContentPage</a:t>
            </a:r>
            <a:r>
              <a:rPr lang="en-US" b="1" dirty="0"/>
              <a:t> </a:t>
            </a:r>
            <a:r>
              <a:rPr lang="en-US" b="1" dirty="0" err="1"/>
              <a:t>xmlns</a:t>
            </a:r>
            <a:r>
              <a:rPr lang="en-US" b="1" dirty="0"/>
              <a:t>="http://xamarin.com/schemas/2014/forms"</a:t>
            </a:r>
          </a:p>
          <a:p>
            <a:pPr marL="203195" indent="0">
              <a:buNone/>
            </a:pPr>
            <a:r>
              <a:rPr lang="en-US" b="1" dirty="0"/>
              <a:t>             </a:t>
            </a:r>
            <a:r>
              <a:rPr lang="en-US" b="1" dirty="0" err="1"/>
              <a:t>xmlns:x</a:t>
            </a:r>
            <a:r>
              <a:rPr lang="en-US" b="1" dirty="0"/>
              <a:t>="http://schemas.microsoft.com/</a:t>
            </a:r>
            <a:r>
              <a:rPr lang="en-US" b="1" dirty="0" err="1"/>
              <a:t>winfx</a:t>
            </a:r>
            <a:r>
              <a:rPr lang="en-US" b="1" dirty="0"/>
              <a:t>/2009/</a:t>
            </a:r>
            <a:r>
              <a:rPr lang="en-US" b="1" dirty="0" err="1"/>
              <a:t>xaml</a:t>
            </a:r>
            <a:r>
              <a:rPr lang="en-US" b="1" dirty="0"/>
              <a:t>"</a:t>
            </a:r>
          </a:p>
          <a:p>
            <a:pPr marL="203195" indent="0">
              <a:buNone/>
            </a:pPr>
            <a:r>
              <a:rPr lang="en-US" b="1" dirty="0"/>
              <a:t>             x:Class="HelloApp.MainPage"&gt;</a:t>
            </a:r>
          </a:p>
          <a:p>
            <a:pPr marL="203195" indent="0">
              <a:buNone/>
            </a:pPr>
            <a:r>
              <a:rPr lang="en-US" b="1" dirty="0"/>
              <a:t>    &lt;</a:t>
            </a:r>
            <a:r>
              <a:rPr lang="en-US" b="1" dirty="0" err="1"/>
              <a:t>ContentPage.Resources</a:t>
            </a:r>
            <a:r>
              <a:rPr lang="en-US" b="1" dirty="0"/>
              <a:t>&gt;</a:t>
            </a:r>
          </a:p>
          <a:p>
            <a:pPr marL="203195" indent="0">
              <a:buNone/>
            </a:pPr>
            <a:r>
              <a:rPr lang="en-US" b="1" dirty="0"/>
              <a:t>        &lt;</a:t>
            </a:r>
            <a:r>
              <a:rPr lang="en-US" b="1" dirty="0" err="1"/>
              <a:t>StyleSheet</a:t>
            </a:r>
            <a:r>
              <a:rPr lang="en-US" b="1" dirty="0"/>
              <a:t>&gt;</a:t>
            </a:r>
          </a:p>
          <a:p>
            <a:pPr marL="203195" indent="0">
              <a:buNone/>
            </a:pPr>
            <a:r>
              <a:rPr lang="en-US" b="1" dirty="0"/>
              <a:t>            &lt;![CDATA[</a:t>
            </a:r>
          </a:p>
          <a:p>
            <a:pPr marL="203195" indent="0">
              <a:buNone/>
            </a:pPr>
            <a:r>
              <a:rPr lang="en-US" b="1" dirty="0"/>
              <a:t>            ^</a:t>
            </a:r>
            <a:r>
              <a:rPr lang="en-US" b="1" dirty="0" err="1"/>
              <a:t>contentpage</a:t>
            </a:r>
            <a:r>
              <a:rPr lang="en-US" b="1" dirty="0"/>
              <a:t> {</a:t>
            </a:r>
          </a:p>
          <a:p>
            <a:pPr marL="203195" indent="0">
              <a:buNone/>
            </a:pPr>
            <a:r>
              <a:rPr lang="en-US" b="1" dirty="0"/>
              <a:t>                background-color: </a:t>
            </a:r>
            <a:r>
              <a:rPr lang="en-US" b="1" dirty="0" err="1"/>
              <a:t>lightcyan</a:t>
            </a:r>
            <a:endParaRPr lang="en-US" b="1" dirty="0"/>
          </a:p>
          <a:p>
            <a:pPr marL="203195" indent="0">
              <a:buNone/>
            </a:pPr>
            <a:r>
              <a:rPr lang="en-US" b="1" dirty="0"/>
              <a:t>            }</a:t>
            </a:r>
          </a:p>
          <a:p>
            <a:pPr marL="203195" indent="0">
              <a:buNone/>
            </a:pPr>
            <a:r>
              <a:rPr lang="en-US" b="1" dirty="0"/>
              <a:t>            </a:t>
            </a:r>
            <a:r>
              <a:rPr lang="en-US" b="1" dirty="0" err="1"/>
              <a:t>stacklayout</a:t>
            </a:r>
            <a:r>
              <a:rPr lang="en-US" b="1" dirty="0"/>
              <a:t> {</a:t>
            </a:r>
          </a:p>
          <a:p>
            <a:pPr marL="203195" indent="0">
              <a:buNone/>
            </a:pPr>
            <a:r>
              <a:rPr lang="en-US" b="1" dirty="0"/>
              <a:t>                margin: 15;</a:t>
            </a:r>
          </a:p>
          <a:p>
            <a:pPr marL="203195" indent="0">
              <a:buNone/>
            </a:pPr>
            <a:r>
              <a:rPr lang="en-US" b="1" dirty="0"/>
              <a:t>                padding: 10;</a:t>
            </a:r>
          </a:p>
          <a:p>
            <a:pPr marL="203195" indent="0">
              <a:buNone/>
            </a:pPr>
            <a:r>
              <a:rPr lang="en-US" b="1" dirty="0"/>
              <a:t>            }</a:t>
            </a:r>
          </a:p>
          <a:p>
            <a:pPr marL="203195" indent="0">
              <a:buNone/>
            </a:pPr>
            <a:r>
              <a:rPr lang="en-US" b="1" dirty="0"/>
              <a:t>            ]]&gt;</a:t>
            </a:r>
          </a:p>
          <a:p>
            <a:pPr marL="203195" indent="0">
              <a:buNone/>
            </a:pPr>
            <a:r>
              <a:rPr lang="en-US" b="1" dirty="0"/>
              <a:t>        &lt;/</a:t>
            </a:r>
            <a:r>
              <a:rPr lang="en-US" b="1" dirty="0" err="1"/>
              <a:t>StyleSheet</a:t>
            </a:r>
            <a:r>
              <a:rPr lang="en-US" b="1" dirty="0"/>
              <a:t>&gt;</a:t>
            </a:r>
          </a:p>
          <a:p>
            <a:pPr marL="203195" indent="0">
              <a:buNone/>
            </a:pPr>
            <a:r>
              <a:rPr lang="en-US" b="1" dirty="0"/>
              <a:t>    &lt;/</a:t>
            </a:r>
            <a:r>
              <a:rPr lang="en-US" b="1" dirty="0" err="1"/>
              <a:t>ContentPage.Resources</a:t>
            </a:r>
            <a:r>
              <a:rPr lang="en-US" b="1" dirty="0"/>
              <a:t>&gt;</a:t>
            </a:r>
          </a:p>
          <a:p>
            <a:pPr marL="203195" indent="0">
              <a:buNone/>
            </a:pPr>
            <a:r>
              <a:rPr lang="en-US" b="1" dirty="0"/>
              <a:t>    &lt;!-- </a:t>
            </a:r>
            <a:r>
              <a:rPr lang="ru-RU" b="1" dirty="0"/>
              <a:t>содержимое страницы --&gt;</a:t>
            </a:r>
          </a:p>
          <a:p>
            <a:pPr marL="203195" indent="0">
              <a:buNone/>
            </a:pPr>
            <a:r>
              <a:rPr lang="ru-RU" b="1" dirty="0"/>
              <a:t>&lt;/</a:t>
            </a:r>
            <a:r>
              <a:rPr lang="en-US" b="1" dirty="0" err="1"/>
              <a:t>ContentPage</a:t>
            </a:r>
            <a:r>
              <a:rPr lang="en-US" b="1" dirty="0"/>
              <a:t>&gt;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1163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061F6DD7-3C87-5736-AAED-4FA38B8B9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BA9C3ECB-C75B-8A51-A378-E8124C68CE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448662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Определение селекторов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E98B00-AEEB-55F3-80BC-932B65E6B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08626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ru-RU" sz="1800" dirty="0"/>
              <a:t>При определении стилей в </a:t>
            </a:r>
            <a:r>
              <a:rPr lang="ru-RU" sz="1800" dirty="0" err="1"/>
              <a:t>Xamarin</a:t>
            </a:r>
            <a:r>
              <a:rPr lang="ru-RU" sz="1800" dirty="0"/>
              <a:t> </a:t>
            </a:r>
            <a:r>
              <a:rPr lang="ru-RU" sz="1800" dirty="0" err="1"/>
              <a:t>Forms</a:t>
            </a:r>
            <a:r>
              <a:rPr lang="ru-RU" sz="1800" dirty="0"/>
              <a:t> в целом мы можем использовать большинство селекторов, которые принимаются в стандартном CSS. В тоже время есть некоторые отличия.</a:t>
            </a:r>
          </a:p>
          <a:p>
            <a:pPr marL="203195" indent="0">
              <a:buNone/>
            </a:pPr>
            <a:r>
              <a:rPr lang="ru-RU" sz="1800" dirty="0"/>
              <a:t>Список применяемых в </a:t>
            </a:r>
            <a:r>
              <a:rPr lang="ru-RU" sz="1800" dirty="0" err="1"/>
              <a:t>Xamarin</a:t>
            </a:r>
            <a:r>
              <a:rPr lang="ru-RU" sz="1800" dirty="0"/>
              <a:t> </a:t>
            </a:r>
            <a:r>
              <a:rPr lang="ru-RU" sz="1800" dirty="0" err="1"/>
              <a:t>Forms</a:t>
            </a:r>
            <a:r>
              <a:rPr lang="ru-RU" sz="1800" dirty="0"/>
              <a:t> селекторов:</a:t>
            </a:r>
          </a:p>
          <a:p>
            <a:pPr marL="203195" indent="0">
              <a:buNone/>
            </a:pPr>
            <a:endParaRPr lang="ru-RU" sz="1800" dirty="0"/>
          </a:p>
          <a:p>
            <a:pPr marL="203195" indent="0">
              <a:buNone/>
            </a:pPr>
            <a:r>
              <a:rPr lang="ru-RU" sz="1800" b="1" dirty="0" err="1"/>
              <a:t>element</a:t>
            </a:r>
            <a:endParaRPr lang="ru-RU" sz="1800" b="1" dirty="0"/>
          </a:p>
          <a:p>
            <a:pPr marL="203195" indent="0">
              <a:buNone/>
            </a:pPr>
            <a:r>
              <a:rPr lang="ru-RU" sz="1800" dirty="0"/>
              <a:t>Используя название типа элемента, мы можем применить к нему стили:</a:t>
            </a:r>
          </a:p>
          <a:p>
            <a:pPr marL="203195" indent="0">
              <a:buNone/>
            </a:pPr>
            <a:endParaRPr lang="ru-RU" sz="1800" dirty="0"/>
          </a:p>
          <a:p>
            <a:pPr marL="203195" indent="0">
              <a:buNone/>
            </a:pPr>
            <a:r>
              <a:rPr lang="ru-RU" sz="1800" dirty="0" err="1"/>
              <a:t>stacklayout</a:t>
            </a:r>
            <a:r>
              <a:rPr lang="ru-RU" sz="1800" dirty="0"/>
              <a:t> {</a:t>
            </a:r>
          </a:p>
          <a:p>
            <a:pPr marL="203195" indent="0">
              <a:buNone/>
            </a:pPr>
            <a:r>
              <a:rPr lang="ru-RU" sz="1800" dirty="0"/>
              <a:t>    </a:t>
            </a:r>
            <a:r>
              <a:rPr lang="ru-RU" sz="1800" dirty="0" err="1"/>
              <a:t>margin</a:t>
            </a:r>
            <a:r>
              <a:rPr lang="ru-RU" sz="1800" dirty="0"/>
              <a:t>: 20;</a:t>
            </a:r>
          </a:p>
          <a:p>
            <a:pPr marL="203195" indent="0">
              <a:buNone/>
            </a:pPr>
            <a:r>
              <a:rPr lang="ru-RU" sz="1800" dirty="0"/>
              <a:t>}</a:t>
            </a:r>
            <a:endParaRPr lang="en-US" sz="1800" dirty="0"/>
          </a:p>
          <a:p>
            <a:pPr marL="203195" indent="0">
              <a:buNone/>
            </a:pPr>
            <a:r>
              <a:rPr lang="ru-RU" sz="1800" b="1" dirty="0"/>
              <a:t>^</a:t>
            </a:r>
            <a:r>
              <a:rPr lang="ru-RU" sz="1800" b="1" dirty="0" err="1"/>
              <a:t>корневой_элемент</a:t>
            </a:r>
            <a:endParaRPr lang="ru-RU" sz="1800" b="1" dirty="0"/>
          </a:p>
          <a:p>
            <a:pPr marL="203195" indent="0">
              <a:buNone/>
            </a:pPr>
            <a:r>
              <a:rPr lang="ru-RU" sz="1800" dirty="0"/>
              <a:t>С помощью селектора ^</a:t>
            </a:r>
            <a:r>
              <a:rPr lang="ru-RU" sz="1800" dirty="0" err="1"/>
              <a:t>корневой_элемент</a:t>
            </a:r>
            <a:r>
              <a:rPr lang="ru-RU" sz="1800" dirty="0"/>
              <a:t> можно определить стили для всех элементов, который расположены в данном элементе:</a:t>
            </a:r>
          </a:p>
          <a:p>
            <a:pPr marL="203195" indent="0">
              <a:buNone/>
            </a:pPr>
            <a:endParaRPr lang="ru-RU" sz="1800" dirty="0"/>
          </a:p>
          <a:p>
            <a:pPr marL="203195" indent="0">
              <a:buNone/>
            </a:pPr>
            <a:r>
              <a:rPr lang="ru-RU" sz="1800" dirty="0"/>
              <a:t>^</a:t>
            </a:r>
            <a:r>
              <a:rPr lang="ru-RU" sz="1800" dirty="0" err="1"/>
              <a:t>contentpage</a:t>
            </a:r>
            <a:r>
              <a:rPr lang="ru-RU" sz="1800" dirty="0"/>
              <a:t> {</a:t>
            </a:r>
          </a:p>
          <a:p>
            <a:pPr marL="203195" indent="0">
              <a:buNone/>
            </a:pPr>
            <a:r>
              <a:rPr lang="ru-RU" sz="1800" dirty="0"/>
              <a:t>    </a:t>
            </a:r>
            <a:r>
              <a:rPr lang="ru-RU" sz="1800" dirty="0" err="1"/>
              <a:t>background-color</a:t>
            </a:r>
            <a:r>
              <a:rPr lang="ru-RU" sz="1800" dirty="0"/>
              <a:t>: </a:t>
            </a:r>
            <a:r>
              <a:rPr lang="ru-RU" sz="1800" dirty="0" err="1"/>
              <a:t>green</a:t>
            </a:r>
            <a:r>
              <a:rPr lang="ru-RU" sz="1800" dirty="0"/>
              <a:t>;</a:t>
            </a:r>
          </a:p>
          <a:p>
            <a:pPr marL="203195" indent="0">
              <a:buNone/>
            </a:pPr>
            <a:r>
              <a:rPr lang="ru-RU" sz="1800" dirty="0"/>
              <a:t>}</a:t>
            </a:r>
          </a:p>
          <a:p>
            <a:pPr marL="203195" indent="0">
              <a:buNone/>
            </a:pPr>
            <a:r>
              <a:rPr lang="ru-RU" sz="1800" dirty="0"/>
              <a:t>^</a:t>
            </a:r>
            <a:r>
              <a:rPr lang="ru-RU" sz="1800" dirty="0" err="1"/>
              <a:t>stacklayout</a:t>
            </a:r>
            <a:r>
              <a:rPr lang="ru-RU" sz="1800" dirty="0"/>
              <a:t> {</a:t>
            </a:r>
          </a:p>
          <a:p>
            <a:pPr marL="203195" indent="0">
              <a:buNone/>
            </a:pPr>
            <a:r>
              <a:rPr lang="ru-RU" sz="1800" dirty="0"/>
              <a:t>    </a:t>
            </a:r>
            <a:r>
              <a:rPr lang="ru-RU" sz="1800" dirty="0" err="1"/>
              <a:t>color:red</a:t>
            </a:r>
            <a:r>
              <a:rPr lang="ru-RU" sz="1800" dirty="0"/>
              <a:t>;</a:t>
            </a:r>
          </a:p>
          <a:p>
            <a:pPr marL="203195" indent="0">
              <a:buNone/>
            </a:pPr>
            <a:r>
              <a:rPr lang="ru-RU" sz="1800" dirty="0"/>
              <a:t>}</a:t>
            </a:r>
            <a:r>
              <a:rPr lang="en-US" sz="1800" dirty="0"/>
              <a:t> // </a:t>
            </a:r>
            <a:r>
              <a:rPr lang="ru-RU" sz="1800" dirty="0"/>
              <a:t>и другие…</a:t>
            </a:r>
          </a:p>
        </p:txBody>
      </p:sp>
    </p:spTree>
    <p:extLst>
      <p:ext uri="{BB962C8B-B14F-4D97-AF65-F5344CB8AC3E}">
        <p14:creationId xmlns:p14="http://schemas.microsoft.com/office/powerpoint/2010/main" val="1568330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61"/>
          <p:cNvSpPr txBox="1">
            <a:spLocks noGrp="1"/>
          </p:cNvSpPr>
          <p:nvPr>
            <p:ph type="title" idx="4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3600" dirty="0">
                <a:solidFill>
                  <a:schemeClr val="accent1"/>
                </a:solidFill>
              </a:rPr>
              <a:t>Описание задания</a:t>
            </a:r>
            <a:endParaRPr sz="3600" dirty="0">
              <a:solidFill>
                <a:schemeClr val="accent1"/>
              </a:solidFill>
            </a:endParaRPr>
          </a:p>
        </p:txBody>
      </p:sp>
      <p:sp>
        <p:nvSpPr>
          <p:cNvPr id="19" name="Google Shape;1259;p36"/>
          <p:cNvSpPr txBox="1"/>
          <p:nvPr/>
        </p:nvSpPr>
        <p:spPr>
          <a:xfrm>
            <a:off x="712947" y="1573815"/>
            <a:ext cx="10725845" cy="492472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ru-RU" sz="2400" dirty="0"/>
              <a:t>В этом задании вам предстоит создать приложение "Галерея изображений" </a:t>
            </a:r>
            <a:r>
              <a:rPr lang="ru-RU" sz="2400"/>
              <a:t>на </a:t>
            </a:r>
            <a:r>
              <a:rPr lang="ru-RU" sz="2400" smtClean="0"/>
              <a:t>Xamarin.Forms</a:t>
            </a:r>
            <a:r>
              <a:rPr lang="ru-RU" sz="2400" dirty="0"/>
              <a:t>, применив стили CSS для стилизации его компонентов. Мы будем использовать CSS для создания привлекательного пользовательского интерфейса, а также добавим анимацию для элементов, чтобы сделать приложение более интерактивным и современным</a:t>
            </a:r>
            <a:r>
              <a:rPr lang="ru-RU" sz="2400" dirty="0" smtClean="0"/>
              <a:t>.</a:t>
            </a:r>
          </a:p>
          <a:p>
            <a:pPr>
              <a:buClr>
                <a:srgbClr val="000000"/>
              </a:buClr>
            </a:pPr>
            <a:r>
              <a:rPr lang="ru-RU" sz="2400" b="1" dirty="0"/>
              <a:t>Задача</a:t>
            </a:r>
          </a:p>
          <a:p>
            <a:pPr marL="457200" indent="-457200">
              <a:buClr>
                <a:srgbClr val="000000"/>
              </a:buClr>
              <a:buFont typeface="+mj-lt"/>
              <a:buAutoNum type="arabicPeriod"/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Создать приложение, в котором будет отображаться галерея изображений с описаниями.</a:t>
            </a:r>
          </a:p>
          <a:p>
            <a:pPr marL="457200" indent="-457200">
              <a:buClr>
                <a:srgbClr val="000000"/>
              </a:buClr>
              <a:buFont typeface="+mj-lt"/>
              <a:buAutoNum type="arabicPeriod"/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Использовать CSS для стилизации изображения и текста.</a:t>
            </a:r>
          </a:p>
          <a:p>
            <a:pPr marL="457200" indent="-457200">
              <a:buClr>
                <a:srgbClr val="000000"/>
              </a:buClr>
              <a:buFont typeface="+mj-lt"/>
              <a:buAutoNum type="arabicPeriod"/>
            </a:pPr>
            <a:r>
              <a:rPr lang="ru-RU" sz="2400" kern="0" dirty="0">
                <a:latin typeface="Montserrat"/>
                <a:ea typeface="Montserrat"/>
                <a:cs typeface="Montserrat"/>
                <a:sym typeface="Montserrat"/>
              </a:rPr>
              <a:t>Добавить простой эффект анимации при взаимодействии с </a:t>
            </a:r>
            <a:r>
              <a:rPr lang="ru-RU" sz="2400" kern="0" dirty="0" smtClean="0">
                <a:latin typeface="Montserrat"/>
                <a:ea typeface="Montserrat"/>
                <a:cs typeface="Montserrat"/>
                <a:sym typeface="Montserrat"/>
              </a:rPr>
              <a:t>элементами (</a:t>
            </a:r>
            <a:r>
              <a:rPr lang="ru-RU" sz="2400" dirty="0" smtClean="0"/>
              <a:t>реализуйте </a:t>
            </a:r>
            <a:r>
              <a:rPr lang="ru-RU" sz="2400" dirty="0"/>
              <a:t>анимацию CSS для элементов галереи, например, при </a:t>
            </a:r>
            <a:r>
              <a:rPr lang="ru-RU" sz="2400" dirty="0" smtClean="0"/>
              <a:t>наведении).</a:t>
            </a:r>
            <a:endParaRPr lang="ru-RU" sz="2400" kern="0" dirty="0">
              <a:latin typeface="Montserrat"/>
              <a:ea typeface="Montserrat"/>
              <a:cs typeface="Montserrat"/>
              <a:sym typeface="Montserrat"/>
            </a:endParaRPr>
          </a:p>
          <a:p>
            <a:pPr marL="457200" indent="-457200">
              <a:buClr>
                <a:srgbClr val="000000"/>
              </a:buClr>
              <a:buFont typeface="+mj-lt"/>
              <a:buAutoNum type="arabicPeriod"/>
            </a:pPr>
            <a:endParaRPr lang="ru-RU" sz="2400" kern="0" dirty="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978301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1" name="Google Shape;2871;p62"/>
          <p:cNvGrpSpPr/>
          <p:nvPr/>
        </p:nvGrpSpPr>
        <p:grpSpPr>
          <a:xfrm>
            <a:off x="994150" y="4205563"/>
            <a:ext cx="670319" cy="641253"/>
            <a:chOff x="745612" y="3154172"/>
            <a:chExt cx="502739" cy="480940"/>
          </a:xfrm>
        </p:grpSpPr>
        <p:grpSp>
          <p:nvGrpSpPr>
            <p:cNvPr id="2872" name="Google Shape;2872;p62"/>
            <p:cNvGrpSpPr/>
            <p:nvPr/>
          </p:nvGrpSpPr>
          <p:grpSpPr>
            <a:xfrm>
              <a:off x="745612" y="3154172"/>
              <a:ext cx="502739" cy="480940"/>
              <a:chOff x="1317586" y="1856572"/>
              <a:chExt cx="749797" cy="717499"/>
            </a:xfrm>
          </p:grpSpPr>
          <p:sp>
            <p:nvSpPr>
              <p:cNvPr id="2873" name="Google Shape;2873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75" name="Google Shape;2875;p62"/>
            <p:cNvSpPr/>
            <p:nvPr/>
          </p:nvSpPr>
          <p:spPr>
            <a:xfrm>
              <a:off x="899892" y="3254810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76" name="Google Shape;2876;p62"/>
          <p:cNvGrpSpPr/>
          <p:nvPr/>
        </p:nvGrpSpPr>
        <p:grpSpPr>
          <a:xfrm>
            <a:off x="1794433" y="4205563"/>
            <a:ext cx="670319" cy="641253"/>
            <a:chOff x="1345824" y="3154172"/>
            <a:chExt cx="502739" cy="480940"/>
          </a:xfrm>
        </p:grpSpPr>
        <p:grpSp>
          <p:nvGrpSpPr>
            <p:cNvPr id="2877" name="Google Shape;2877;p62"/>
            <p:cNvGrpSpPr/>
            <p:nvPr/>
          </p:nvGrpSpPr>
          <p:grpSpPr>
            <a:xfrm>
              <a:off x="1345824" y="3154172"/>
              <a:ext cx="502739" cy="480940"/>
              <a:chOff x="1317586" y="1856572"/>
              <a:chExt cx="749797" cy="717499"/>
            </a:xfrm>
          </p:grpSpPr>
          <p:sp>
            <p:nvSpPr>
              <p:cNvPr id="2878" name="Google Shape;2878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80" name="Google Shape;2880;p62"/>
            <p:cNvGrpSpPr/>
            <p:nvPr/>
          </p:nvGrpSpPr>
          <p:grpSpPr>
            <a:xfrm>
              <a:off x="1508977" y="3293480"/>
              <a:ext cx="202339" cy="202323"/>
              <a:chOff x="935197" y="1793977"/>
              <a:chExt cx="256451" cy="256430"/>
            </a:xfrm>
          </p:grpSpPr>
          <p:sp>
            <p:nvSpPr>
              <p:cNvPr id="2881" name="Google Shape;2881;p62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62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83" name="Google Shape;2883;p62"/>
          <p:cNvGrpSpPr/>
          <p:nvPr/>
        </p:nvGrpSpPr>
        <p:grpSpPr>
          <a:xfrm>
            <a:off x="4169833" y="4205563"/>
            <a:ext cx="670319" cy="641253"/>
            <a:chOff x="3127374" y="3154172"/>
            <a:chExt cx="502739" cy="480940"/>
          </a:xfrm>
        </p:grpSpPr>
        <p:grpSp>
          <p:nvGrpSpPr>
            <p:cNvPr id="2884" name="Google Shape;2884;p62"/>
            <p:cNvGrpSpPr/>
            <p:nvPr/>
          </p:nvGrpSpPr>
          <p:grpSpPr>
            <a:xfrm>
              <a:off x="3127374" y="3154172"/>
              <a:ext cx="502739" cy="480940"/>
              <a:chOff x="1317586" y="1856572"/>
              <a:chExt cx="749797" cy="717499"/>
            </a:xfrm>
          </p:grpSpPr>
          <p:sp>
            <p:nvSpPr>
              <p:cNvPr id="2885" name="Google Shape;2885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87" name="Google Shape;2887;p62"/>
            <p:cNvSpPr/>
            <p:nvPr/>
          </p:nvSpPr>
          <p:spPr>
            <a:xfrm>
              <a:off x="3298287" y="3281150"/>
              <a:ext cx="199011" cy="226983"/>
            </a:xfrm>
            <a:custGeom>
              <a:avLst/>
              <a:gdLst/>
              <a:ahLst/>
              <a:cxnLst/>
              <a:rect l="l" t="t" r="r" b="b"/>
              <a:pathLst>
                <a:path w="130928" h="148841" extrusionOk="0">
                  <a:moveTo>
                    <a:pt x="70184" y="0"/>
                  </a:moveTo>
                  <a:cubicBezTo>
                    <a:pt x="67749" y="0"/>
                    <a:pt x="65781" y="1968"/>
                    <a:pt x="65781" y="4370"/>
                  </a:cubicBezTo>
                  <a:lnTo>
                    <a:pt x="65781" y="100105"/>
                  </a:lnTo>
                  <a:cubicBezTo>
                    <a:pt x="65781" y="106844"/>
                    <a:pt x="61744" y="112915"/>
                    <a:pt x="55507" y="115483"/>
                  </a:cubicBezTo>
                  <a:cubicBezTo>
                    <a:pt x="53445" y="116348"/>
                    <a:pt x="51279" y="116767"/>
                    <a:pt x="49132" y="116767"/>
                  </a:cubicBezTo>
                  <a:cubicBezTo>
                    <a:pt x="44819" y="116767"/>
                    <a:pt x="40578" y="115076"/>
                    <a:pt x="37394" y="111914"/>
                  </a:cubicBezTo>
                  <a:cubicBezTo>
                    <a:pt x="32624" y="107177"/>
                    <a:pt x="31156" y="100039"/>
                    <a:pt x="33691" y="93801"/>
                  </a:cubicBezTo>
                  <a:cubicBezTo>
                    <a:pt x="36260" y="87563"/>
                    <a:pt x="42297" y="83493"/>
                    <a:pt x="49035" y="83460"/>
                  </a:cubicBezTo>
                  <a:cubicBezTo>
                    <a:pt x="51437" y="83460"/>
                    <a:pt x="53405" y="81492"/>
                    <a:pt x="53405" y="79090"/>
                  </a:cubicBezTo>
                  <a:lnTo>
                    <a:pt x="53405" y="55740"/>
                  </a:lnTo>
                  <a:cubicBezTo>
                    <a:pt x="53405" y="53305"/>
                    <a:pt x="51437" y="51370"/>
                    <a:pt x="49035" y="51370"/>
                  </a:cubicBezTo>
                  <a:cubicBezTo>
                    <a:pt x="21983" y="51370"/>
                    <a:pt x="0" y="73253"/>
                    <a:pt x="0" y="100105"/>
                  </a:cubicBezTo>
                  <a:cubicBezTo>
                    <a:pt x="0" y="126991"/>
                    <a:pt x="21949" y="148840"/>
                    <a:pt x="49002" y="148840"/>
                  </a:cubicBezTo>
                  <a:cubicBezTo>
                    <a:pt x="76021" y="148840"/>
                    <a:pt x="98037" y="126991"/>
                    <a:pt x="98037" y="100105"/>
                  </a:cubicBezTo>
                  <a:lnTo>
                    <a:pt x="98037" y="57742"/>
                  </a:lnTo>
                  <a:cubicBezTo>
                    <a:pt x="106751" y="62347"/>
                    <a:pt x="116484" y="64780"/>
                    <a:pt x="126356" y="64780"/>
                  </a:cubicBezTo>
                  <a:cubicBezTo>
                    <a:pt x="126423" y="64780"/>
                    <a:pt x="126490" y="64780"/>
                    <a:pt x="126557" y="64780"/>
                  </a:cubicBezTo>
                  <a:cubicBezTo>
                    <a:pt x="128959" y="64780"/>
                    <a:pt x="130927" y="62812"/>
                    <a:pt x="130927" y="60410"/>
                  </a:cubicBezTo>
                  <a:lnTo>
                    <a:pt x="130927" y="37094"/>
                  </a:lnTo>
                  <a:cubicBezTo>
                    <a:pt x="130927" y="34658"/>
                    <a:pt x="128959" y="32724"/>
                    <a:pt x="126557" y="32724"/>
                  </a:cubicBezTo>
                  <a:cubicBezTo>
                    <a:pt x="110813" y="32724"/>
                    <a:pt x="98037" y="19981"/>
                    <a:pt x="98037" y="4370"/>
                  </a:cubicBezTo>
                  <a:cubicBezTo>
                    <a:pt x="98037" y="1968"/>
                    <a:pt x="96069" y="0"/>
                    <a:pt x="93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88" name="Google Shape;2888;p62"/>
          <p:cNvGrpSpPr/>
          <p:nvPr/>
        </p:nvGrpSpPr>
        <p:grpSpPr>
          <a:xfrm>
            <a:off x="3378033" y="4205563"/>
            <a:ext cx="670319" cy="641253"/>
            <a:chOff x="2533524" y="3154172"/>
            <a:chExt cx="502739" cy="480940"/>
          </a:xfrm>
        </p:grpSpPr>
        <p:grpSp>
          <p:nvGrpSpPr>
            <p:cNvPr id="2889" name="Google Shape;2889;p62"/>
            <p:cNvGrpSpPr/>
            <p:nvPr/>
          </p:nvGrpSpPr>
          <p:grpSpPr>
            <a:xfrm>
              <a:off x="2533524" y="3154172"/>
              <a:ext cx="502739" cy="480940"/>
              <a:chOff x="1317586" y="1856572"/>
              <a:chExt cx="749797" cy="717499"/>
            </a:xfrm>
          </p:grpSpPr>
          <p:sp>
            <p:nvSpPr>
              <p:cNvPr id="2890" name="Google Shape;2890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892" name="Google Shape;2892;p62"/>
            <p:cNvSpPr/>
            <p:nvPr/>
          </p:nvSpPr>
          <p:spPr>
            <a:xfrm>
              <a:off x="2683748" y="3300909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93" name="Google Shape;2893;p62"/>
          <p:cNvGrpSpPr/>
          <p:nvPr/>
        </p:nvGrpSpPr>
        <p:grpSpPr>
          <a:xfrm>
            <a:off x="2586233" y="4205563"/>
            <a:ext cx="670319" cy="641253"/>
            <a:chOff x="1939674" y="3154172"/>
            <a:chExt cx="502739" cy="480940"/>
          </a:xfrm>
        </p:grpSpPr>
        <p:grpSp>
          <p:nvGrpSpPr>
            <p:cNvPr id="2894" name="Google Shape;2894;p62"/>
            <p:cNvGrpSpPr/>
            <p:nvPr/>
          </p:nvGrpSpPr>
          <p:grpSpPr>
            <a:xfrm>
              <a:off x="1939674" y="3154172"/>
              <a:ext cx="502739" cy="480940"/>
              <a:chOff x="1317586" y="1856572"/>
              <a:chExt cx="749797" cy="717499"/>
            </a:xfrm>
          </p:grpSpPr>
          <p:sp>
            <p:nvSpPr>
              <p:cNvPr id="2895" name="Google Shape;2895;p62"/>
              <p:cNvSpPr/>
              <p:nvPr/>
            </p:nvSpPr>
            <p:spPr>
              <a:xfrm>
                <a:off x="1317586" y="189188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62"/>
              <p:cNvSpPr/>
              <p:nvPr/>
            </p:nvSpPr>
            <p:spPr>
              <a:xfrm>
                <a:off x="1356662" y="185657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897" name="Google Shape;2897;p62"/>
            <p:cNvGrpSpPr/>
            <p:nvPr/>
          </p:nvGrpSpPr>
          <p:grpSpPr>
            <a:xfrm>
              <a:off x="2101159" y="3301080"/>
              <a:ext cx="218397" cy="187123"/>
              <a:chOff x="2048371" y="3039468"/>
              <a:chExt cx="218397" cy="187123"/>
            </a:xfrm>
          </p:grpSpPr>
          <p:sp>
            <p:nvSpPr>
              <p:cNvPr id="2898" name="Google Shape;2898;p62"/>
              <p:cNvSpPr/>
              <p:nvPr/>
            </p:nvSpPr>
            <p:spPr>
              <a:xfrm>
                <a:off x="2064283" y="3109252"/>
                <a:ext cx="39375" cy="11694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4461" extrusionOk="0">
                    <a:moveTo>
                      <a:pt x="58" y="0"/>
                    </a:moveTo>
                    <a:cubicBezTo>
                      <a:pt x="29" y="0"/>
                      <a:pt x="0" y="29"/>
                      <a:pt x="0" y="58"/>
                    </a:cubicBezTo>
                    <a:lnTo>
                      <a:pt x="0" y="4403"/>
                    </a:lnTo>
                    <a:cubicBezTo>
                      <a:pt x="0" y="4432"/>
                      <a:pt x="29" y="4461"/>
                      <a:pt x="58" y="4461"/>
                    </a:cubicBezTo>
                    <a:lnTo>
                      <a:pt x="1444" y="4461"/>
                    </a:lnTo>
                    <a:cubicBezTo>
                      <a:pt x="1473" y="4461"/>
                      <a:pt x="1502" y="4446"/>
                      <a:pt x="1502" y="4403"/>
                    </a:cubicBezTo>
                    <a:lnTo>
                      <a:pt x="1502" y="58"/>
                    </a:lnTo>
                    <a:cubicBezTo>
                      <a:pt x="1502" y="29"/>
                      <a:pt x="1473" y="0"/>
                      <a:pt x="14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62"/>
              <p:cNvSpPr/>
              <p:nvPr/>
            </p:nvSpPr>
            <p:spPr>
              <a:xfrm>
                <a:off x="2048371" y="3039468"/>
                <a:ext cx="55287" cy="4747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811" extrusionOk="0">
                    <a:moveTo>
                      <a:pt x="1208" y="0"/>
                    </a:moveTo>
                    <a:cubicBezTo>
                      <a:pt x="987" y="0"/>
                      <a:pt x="761" y="83"/>
                      <a:pt x="578" y="266"/>
                    </a:cubicBezTo>
                    <a:cubicBezTo>
                      <a:pt x="1" y="829"/>
                      <a:pt x="405" y="1810"/>
                      <a:pt x="1214" y="1810"/>
                    </a:cubicBezTo>
                    <a:cubicBezTo>
                      <a:pt x="1704" y="1810"/>
                      <a:pt x="2109" y="1406"/>
                      <a:pt x="2109" y="901"/>
                    </a:cubicBezTo>
                    <a:cubicBezTo>
                      <a:pt x="2109" y="355"/>
                      <a:pt x="1668" y="0"/>
                      <a:pt x="12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62"/>
              <p:cNvSpPr/>
              <p:nvPr/>
            </p:nvSpPr>
            <p:spPr>
              <a:xfrm>
                <a:off x="2141853" y="3109226"/>
                <a:ext cx="124914" cy="117365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4477" extrusionOk="0">
                    <a:moveTo>
                      <a:pt x="2716" y="1"/>
                    </a:moveTo>
                    <a:cubicBezTo>
                      <a:pt x="2701" y="1"/>
                      <a:pt x="2686" y="1"/>
                      <a:pt x="2671" y="1"/>
                    </a:cubicBezTo>
                    <a:cubicBezTo>
                      <a:pt x="2180" y="1"/>
                      <a:pt x="1718" y="145"/>
                      <a:pt x="1314" y="434"/>
                    </a:cubicBezTo>
                    <a:cubicBezTo>
                      <a:pt x="1304" y="441"/>
                      <a:pt x="1294" y="444"/>
                      <a:pt x="1284" y="444"/>
                    </a:cubicBezTo>
                    <a:cubicBezTo>
                      <a:pt x="1248" y="444"/>
                      <a:pt x="1213" y="410"/>
                      <a:pt x="1213" y="376"/>
                    </a:cubicBezTo>
                    <a:lnTo>
                      <a:pt x="1213" y="59"/>
                    </a:lnTo>
                    <a:cubicBezTo>
                      <a:pt x="1213" y="30"/>
                      <a:pt x="1170" y="1"/>
                      <a:pt x="1141" y="1"/>
                    </a:cubicBezTo>
                    <a:lnTo>
                      <a:pt x="58" y="1"/>
                    </a:lnTo>
                    <a:cubicBezTo>
                      <a:pt x="29" y="1"/>
                      <a:pt x="1" y="30"/>
                      <a:pt x="1" y="59"/>
                    </a:cubicBezTo>
                    <a:lnTo>
                      <a:pt x="1" y="4389"/>
                    </a:lnTo>
                    <a:cubicBezTo>
                      <a:pt x="1" y="4433"/>
                      <a:pt x="29" y="4462"/>
                      <a:pt x="58" y="4462"/>
                    </a:cubicBezTo>
                    <a:lnTo>
                      <a:pt x="1430" y="4462"/>
                    </a:lnTo>
                    <a:cubicBezTo>
                      <a:pt x="1473" y="4462"/>
                      <a:pt x="1502" y="4433"/>
                      <a:pt x="1502" y="4389"/>
                    </a:cubicBezTo>
                    <a:lnTo>
                      <a:pt x="1502" y="2859"/>
                    </a:lnTo>
                    <a:cubicBezTo>
                      <a:pt x="1502" y="2354"/>
                      <a:pt x="1617" y="1502"/>
                      <a:pt x="2382" y="1502"/>
                    </a:cubicBezTo>
                    <a:cubicBezTo>
                      <a:pt x="3133" y="1502"/>
                      <a:pt x="3249" y="2354"/>
                      <a:pt x="3249" y="2859"/>
                    </a:cubicBezTo>
                    <a:lnTo>
                      <a:pt x="3249" y="4404"/>
                    </a:lnTo>
                    <a:cubicBezTo>
                      <a:pt x="3249" y="4433"/>
                      <a:pt x="3277" y="4462"/>
                      <a:pt x="3321" y="4462"/>
                    </a:cubicBezTo>
                    <a:lnTo>
                      <a:pt x="3321" y="4476"/>
                    </a:lnTo>
                    <a:lnTo>
                      <a:pt x="4692" y="4476"/>
                    </a:lnTo>
                    <a:cubicBezTo>
                      <a:pt x="4721" y="4476"/>
                      <a:pt x="4750" y="4433"/>
                      <a:pt x="4750" y="4404"/>
                    </a:cubicBezTo>
                    <a:lnTo>
                      <a:pt x="4750" y="2383"/>
                    </a:lnTo>
                    <a:cubicBezTo>
                      <a:pt x="4764" y="1806"/>
                      <a:pt x="4591" y="1243"/>
                      <a:pt x="4259" y="766"/>
                    </a:cubicBezTo>
                    <a:cubicBezTo>
                      <a:pt x="3893" y="287"/>
                      <a:pt x="3320" y="1"/>
                      <a:pt x="27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2901" name="Google Shape;2901;p62"/>
          <p:cNvSpPr txBox="1">
            <a:spLocks noGrp="1"/>
          </p:cNvSpPr>
          <p:nvPr>
            <p:ph type="title"/>
          </p:nvPr>
        </p:nvSpPr>
        <p:spPr>
          <a:xfrm flipH="1">
            <a:off x="967993" y="960500"/>
            <a:ext cx="6318400" cy="119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/>
              <a:t>Thank you!</a:t>
            </a:r>
            <a:endParaRPr/>
          </a:p>
        </p:txBody>
      </p:sp>
      <p:sp>
        <p:nvSpPr>
          <p:cNvPr id="2903" name="Google Shape;2903;p62"/>
          <p:cNvSpPr txBox="1"/>
          <p:nvPr/>
        </p:nvSpPr>
        <p:spPr>
          <a:xfrm flipH="1">
            <a:off x="968033" y="5066333"/>
            <a:ext cx="43496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" sz="1867" b="1" kern="0">
                <a:solidFill>
                  <a:srgbClr val="92F7FF"/>
                </a:solidFill>
                <a:latin typeface="Archivo"/>
                <a:ea typeface="Archivo"/>
                <a:cs typeface="Archivo"/>
                <a:sym typeface="Archivo"/>
              </a:rPr>
              <a:t>Please keep this slide for attribution</a:t>
            </a:r>
            <a:endParaRPr sz="1867" b="1" kern="0">
              <a:solidFill>
                <a:srgbClr val="92F7FF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grpSp>
        <p:nvGrpSpPr>
          <p:cNvPr id="2904" name="Google Shape;2904;p62"/>
          <p:cNvGrpSpPr/>
          <p:nvPr/>
        </p:nvGrpSpPr>
        <p:grpSpPr>
          <a:xfrm>
            <a:off x="7046027" y="1321922"/>
            <a:ext cx="5128435" cy="5506773"/>
            <a:chOff x="5284520" y="991441"/>
            <a:chExt cx="3846326" cy="4130080"/>
          </a:xfrm>
        </p:grpSpPr>
        <p:grpSp>
          <p:nvGrpSpPr>
            <p:cNvPr id="2905" name="Google Shape;2905;p62"/>
            <p:cNvGrpSpPr/>
            <p:nvPr/>
          </p:nvGrpSpPr>
          <p:grpSpPr>
            <a:xfrm>
              <a:off x="5290060" y="4283843"/>
              <a:ext cx="3840787" cy="837679"/>
              <a:chOff x="5290060" y="4283843"/>
              <a:chExt cx="3840787" cy="837679"/>
            </a:xfrm>
          </p:grpSpPr>
          <p:sp>
            <p:nvSpPr>
              <p:cNvPr id="2906" name="Google Shape;2906;p62"/>
              <p:cNvSpPr/>
              <p:nvPr/>
            </p:nvSpPr>
            <p:spPr>
              <a:xfrm>
                <a:off x="5290060" y="4839525"/>
                <a:ext cx="3840787" cy="281996"/>
              </a:xfrm>
              <a:custGeom>
                <a:avLst/>
                <a:gdLst/>
                <a:ahLst/>
                <a:cxnLst/>
                <a:rect l="l" t="t" r="r" b="b"/>
                <a:pathLst>
                  <a:path w="139033" h="10208" extrusionOk="0">
                    <a:moveTo>
                      <a:pt x="0" y="0"/>
                    </a:moveTo>
                    <a:lnTo>
                      <a:pt x="0" y="10207"/>
                    </a:lnTo>
                    <a:lnTo>
                      <a:pt x="139033" y="10207"/>
                    </a:lnTo>
                    <a:lnTo>
                      <a:pt x="13903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62"/>
              <p:cNvSpPr/>
              <p:nvPr/>
            </p:nvSpPr>
            <p:spPr>
              <a:xfrm>
                <a:off x="5290060" y="4670873"/>
                <a:ext cx="3840787" cy="168678"/>
              </a:xfrm>
              <a:custGeom>
                <a:avLst/>
                <a:gdLst/>
                <a:ahLst/>
                <a:cxnLst/>
                <a:rect l="l" t="t" r="r" b="b"/>
                <a:pathLst>
                  <a:path w="139033" h="6106" extrusionOk="0">
                    <a:moveTo>
                      <a:pt x="6071" y="1"/>
                    </a:moveTo>
                    <a:cubicBezTo>
                      <a:pt x="2702" y="1"/>
                      <a:pt x="0" y="2769"/>
                      <a:pt x="0" y="6105"/>
                    </a:cubicBezTo>
                    <a:lnTo>
                      <a:pt x="139033" y="6105"/>
                    </a:lnTo>
                    <a:cubicBezTo>
                      <a:pt x="139033" y="2769"/>
                      <a:pt x="136298" y="34"/>
                      <a:pt x="1329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62"/>
              <p:cNvSpPr/>
              <p:nvPr/>
            </p:nvSpPr>
            <p:spPr>
              <a:xfrm>
                <a:off x="6700889" y="4283843"/>
                <a:ext cx="1159255" cy="387054"/>
              </a:xfrm>
              <a:custGeom>
                <a:avLst/>
                <a:gdLst/>
                <a:ahLst/>
                <a:cxnLst/>
                <a:rect l="l" t="t" r="r" b="b"/>
                <a:pathLst>
                  <a:path w="41964" h="14011" extrusionOk="0">
                    <a:moveTo>
                      <a:pt x="8073" y="1"/>
                    </a:moveTo>
                    <a:lnTo>
                      <a:pt x="0" y="14011"/>
                    </a:lnTo>
                    <a:lnTo>
                      <a:pt x="41897" y="14011"/>
                    </a:lnTo>
                    <a:cubicBezTo>
                      <a:pt x="41897" y="14011"/>
                      <a:pt x="41963" y="6672"/>
                      <a:pt x="364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909" name="Google Shape;2909;p62"/>
            <p:cNvGrpSpPr/>
            <p:nvPr/>
          </p:nvGrpSpPr>
          <p:grpSpPr>
            <a:xfrm flipH="1">
              <a:off x="5284520" y="991441"/>
              <a:ext cx="3622376" cy="3606309"/>
              <a:chOff x="933600" y="1438909"/>
              <a:chExt cx="2442600" cy="2431766"/>
            </a:xfrm>
          </p:grpSpPr>
          <p:sp>
            <p:nvSpPr>
              <p:cNvPr id="2910" name="Google Shape;2910;p62"/>
              <p:cNvSpPr/>
              <p:nvPr/>
            </p:nvSpPr>
            <p:spPr>
              <a:xfrm>
                <a:off x="1468100" y="2159075"/>
                <a:ext cx="494125" cy="790200"/>
              </a:xfrm>
              <a:custGeom>
                <a:avLst/>
                <a:gdLst/>
                <a:ahLst/>
                <a:cxnLst/>
                <a:rect l="l" t="t" r="r" b="b"/>
                <a:pathLst>
                  <a:path w="19765" h="31608" extrusionOk="0">
                    <a:moveTo>
                      <a:pt x="8063" y="0"/>
                    </a:moveTo>
                    <a:cubicBezTo>
                      <a:pt x="6741" y="0"/>
                      <a:pt x="5416" y="295"/>
                      <a:pt x="4210" y="898"/>
                    </a:cubicBezTo>
                    <a:cubicBezTo>
                      <a:pt x="2984" y="1483"/>
                      <a:pt x="1924" y="2431"/>
                      <a:pt x="1367" y="3657"/>
                    </a:cubicBezTo>
                    <a:cubicBezTo>
                      <a:pt x="503" y="5608"/>
                      <a:pt x="1144" y="7866"/>
                      <a:pt x="1785" y="9901"/>
                    </a:cubicBezTo>
                    <a:cubicBezTo>
                      <a:pt x="2538" y="12326"/>
                      <a:pt x="3318" y="14724"/>
                      <a:pt x="4099" y="17177"/>
                    </a:cubicBezTo>
                    <a:cubicBezTo>
                      <a:pt x="4517" y="18487"/>
                      <a:pt x="4991" y="19853"/>
                      <a:pt x="5019" y="21246"/>
                    </a:cubicBezTo>
                    <a:cubicBezTo>
                      <a:pt x="5074" y="22640"/>
                      <a:pt x="4740" y="24090"/>
                      <a:pt x="3792" y="25149"/>
                    </a:cubicBezTo>
                    <a:cubicBezTo>
                      <a:pt x="3147" y="25832"/>
                      <a:pt x="2193" y="26256"/>
                      <a:pt x="1263" y="26256"/>
                    </a:cubicBezTo>
                    <a:cubicBezTo>
                      <a:pt x="825" y="26256"/>
                      <a:pt x="393" y="26162"/>
                      <a:pt x="1" y="25957"/>
                    </a:cubicBezTo>
                    <a:lnTo>
                      <a:pt x="1" y="25957"/>
                    </a:lnTo>
                    <a:cubicBezTo>
                      <a:pt x="2624" y="29387"/>
                      <a:pt x="6638" y="31608"/>
                      <a:pt x="10888" y="31608"/>
                    </a:cubicBezTo>
                    <a:cubicBezTo>
                      <a:pt x="11336" y="31608"/>
                      <a:pt x="11787" y="31583"/>
                      <a:pt x="12238" y="31532"/>
                    </a:cubicBezTo>
                    <a:cubicBezTo>
                      <a:pt x="13855" y="31365"/>
                      <a:pt x="15528" y="30836"/>
                      <a:pt x="16838" y="29776"/>
                    </a:cubicBezTo>
                    <a:cubicBezTo>
                      <a:pt x="18287" y="28578"/>
                      <a:pt x="19123" y="26710"/>
                      <a:pt x="19430" y="24842"/>
                    </a:cubicBezTo>
                    <a:cubicBezTo>
                      <a:pt x="19765" y="22947"/>
                      <a:pt x="19569" y="21051"/>
                      <a:pt x="19346" y="19128"/>
                    </a:cubicBezTo>
                    <a:cubicBezTo>
                      <a:pt x="18677" y="14584"/>
                      <a:pt x="17869" y="9650"/>
                      <a:pt x="16169" y="5441"/>
                    </a:cubicBezTo>
                    <a:cubicBezTo>
                      <a:pt x="15277" y="3211"/>
                      <a:pt x="13409" y="1399"/>
                      <a:pt x="11179" y="563"/>
                    </a:cubicBezTo>
                    <a:cubicBezTo>
                      <a:pt x="10185" y="190"/>
                      <a:pt x="9126" y="0"/>
                      <a:pt x="80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62"/>
              <p:cNvSpPr/>
              <p:nvPr/>
            </p:nvSpPr>
            <p:spPr>
              <a:xfrm>
                <a:off x="1652775" y="2223775"/>
                <a:ext cx="307350" cy="725625"/>
              </a:xfrm>
              <a:custGeom>
                <a:avLst/>
                <a:gdLst/>
                <a:ahLst/>
                <a:cxnLst/>
                <a:rect l="l" t="t" r="r" b="b"/>
                <a:pathLst>
                  <a:path w="12294" h="29025" extrusionOk="0">
                    <a:moveTo>
                      <a:pt x="5951" y="1"/>
                    </a:moveTo>
                    <a:cubicBezTo>
                      <a:pt x="4200" y="1"/>
                      <a:pt x="2458" y="1025"/>
                      <a:pt x="1478" y="2519"/>
                    </a:cubicBezTo>
                    <a:cubicBezTo>
                      <a:pt x="168" y="4414"/>
                      <a:pt x="1" y="6867"/>
                      <a:pt x="503" y="9097"/>
                    </a:cubicBezTo>
                    <a:cubicBezTo>
                      <a:pt x="977" y="11327"/>
                      <a:pt x="2036" y="13390"/>
                      <a:pt x="3095" y="15425"/>
                    </a:cubicBezTo>
                    <a:cubicBezTo>
                      <a:pt x="4182" y="17432"/>
                      <a:pt x="5297" y="19523"/>
                      <a:pt x="5437" y="21836"/>
                    </a:cubicBezTo>
                    <a:cubicBezTo>
                      <a:pt x="5576" y="24261"/>
                      <a:pt x="4489" y="26742"/>
                      <a:pt x="2538" y="28303"/>
                    </a:cubicBezTo>
                    <a:cubicBezTo>
                      <a:pt x="2259" y="28526"/>
                      <a:pt x="1980" y="28721"/>
                      <a:pt x="1701" y="28917"/>
                    </a:cubicBezTo>
                    <a:cubicBezTo>
                      <a:pt x="2246" y="28990"/>
                      <a:pt x="2782" y="29025"/>
                      <a:pt x="3320" y="29025"/>
                    </a:cubicBezTo>
                    <a:cubicBezTo>
                      <a:pt x="3800" y="29025"/>
                      <a:pt x="4281" y="28997"/>
                      <a:pt x="4768" y="28944"/>
                    </a:cubicBezTo>
                    <a:cubicBezTo>
                      <a:pt x="6440" y="28777"/>
                      <a:pt x="8085" y="28275"/>
                      <a:pt x="9367" y="27188"/>
                    </a:cubicBezTo>
                    <a:cubicBezTo>
                      <a:pt x="10844" y="25990"/>
                      <a:pt x="11681" y="24122"/>
                      <a:pt x="11987" y="22254"/>
                    </a:cubicBezTo>
                    <a:cubicBezTo>
                      <a:pt x="12294" y="20359"/>
                      <a:pt x="12127" y="18408"/>
                      <a:pt x="11876" y="16540"/>
                    </a:cubicBezTo>
                    <a:cubicBezTo>
                      <a:pt x="11290" y="12024"/>
                      <a:pt x="10482" y="7090"/>
                      <a:pt x="8782" y="2881"/>
                    </a:cubicBezTo>
                    <a:cubicBezTo>
                      <a:pt x="8364" y="1850"/>
                      <a:pt x="7750" y="930"/>
                      <a:pt x="6970" y="121"/>
                    </a:cubicBezTo>
                    <a:cubicBezTo>
                      <a:pt x="6634" y="40"/>
                      <a:pt x="6292" y="1"/>
                      <a:pt x="59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62"/>
              <p:cNvSpPr/>
              <p:nvPr/>
            </p:nvSpPr>
            <p:spPr>
              <a:xfrm>
                <a:off x="2344800" y="2393175"/>
                <a:ext cx="542200" cy="936425"/>
              </a:xfrm>
              <a:custGeom>
                <a:avLst/>
                <a:gdLst/>
                <a:ahLst/>
                <a:cxnLst/>
                <a:rect l="l" t="t" r="r" b="b"/>
                <a:pathLst>
                  <a:path w="21688" h="37457" extrusionOk="0">
                    <a:moveTo>
                      <a:pt x="14553" y="0"/>
                    </a:moveTo>
                    <a:cubicBezTo>
                      <a:pt x="14202" y="0"/>
                      <a:pt x="13874" y="183"/>
                      <a:pt x="13687" y="537"/>
                    </a:cubicBezTo>
                    <a:cubicBezTo>
                      <a:pt x="12433" y="2962"/>
                      <a:pt x="11652" y="5611"/>
                      <a:pt x="11485" y="8370"/>
                    </a:cubicBezTo>
                    <a:cubicBezTo>
                      <a:pt x="10899" y="7534"/>
                      <a:pt x="10481" y="6586"/>
                      <a:pt x="10258" y="5611"/>
                    </a:cubicBezTo>
                    <a:cubicBezTo>
                      <a:pt x="10124" y="5101"/>
                      <a:pt x="9681" y="4773"/>
                      <a:pt x="9177" y="4773"/>
                    </a:cubicBezTo>
                    <a:cubicBezTo>
                      <a:pt x="9156" y="4773"/>
                      <a:pt x="9136" y="4773"/>
                      <a:pt x="9115" y="4774"/>
                    </a:cubicBezTo>
                    <a:lnTo>
                      <a:pt x="9087" y="4774"/>
                    </a:lnTo>
                    <a:cubicBezTo>
                      <a:pt x="8530" y="4858"/>
                      <a:pt x="8084" y="5332"/>
                      <a:pt x="8112" y="5889"/>
                    </a:cubicBezTo>
                    <a:cubicBezTo>
                      <a:pt x="8223" y="8565"/>
                      <a:pt x="9283" y="11269"/>
                      <a:pt x="11150" y="13220"/>
                    </a:cubicBezTo>
                    <a:lnTo>
                      <a:pt x="7582" y="26656"/>
                    </a:lnTo>
                    <a:lnTo>
                      <a:pt x="5296" y="23144"/>
                    </a:lnTo>
                    <a:lnTo>
                      <a:pt x="0" y="29862"/>
                    </a:lnTo>
                    <a:lnTo>
                      <a:pt x="3652" y="34880"/>
                    </a:lnTo>
                    <a:cubicBezTo>
                      <a:pt x="4831" y="36507"/>
                      <a:pt x="6729" y="37456"/>
                      <a:pt x="8704" y="37456"/>
                    </a:cubicBezTo>
                    <a:cubicBezTo>
                      <a:pt x="9063" y="37456"/>
                      <a:pt x="9424" y="37425"/>
                      <a:pt x="9784" y="37360"/>
                    </a:cubicBezTo>
                    <a:cubicBezTo>
                      <a:pt x="12739" y="36831"/>
                      <a:pt x="14913" y="34350"/>
                      <a:pt x="14997" y="31367"/>
                    </a:cubicBezTo>
                    <a:lnTo>
                      <a:pt x="15555" y="14196"/>
                    </a:lnTo>
                    <a:cubicBezTo>
                      <a:pt x="17199" y="12970"/>
                      <a:pt x="18314" y="11046"/>
                      <a:pt x="18593" y="9039"/>
                    </a:cubicBezTo>
                    <a:cubicBezTo>
                      <a:pt x="19541" y="8064"/>
                      <a:pt x="20516" y="7116"/>
                      <a:pt x="21464" y="6140"/>
                    </a:cubicBezTo>
                    <a:cubicBezTo>
                      <a:pt x="21687" y="5889"/>
                      <a:pt x="21659" y="5471"/>
                      <a:pt x="21408" y="5220"/>
                    </a:cubicBezTo>
                    <a:cubicBezTo>
                      <a:pt x="21311" y="5123"/>
                      <a:pt x="21164" y="5074"/>
                      <a:pt x="21011" y="5074"/>
                    </a:cubicBezTo>
                    <a:cubicBezTo>
                      <a:pt x="20858" y="5074"/>
                      <a:pt x="20698" y="5123"/>
                      <a:pt x="20572" y="5220"/>
                    </a:cubicBezTo>
                    <a:cubicBezTo>
                      <a:pt x="19792" y="5973"/>
                      <a:pt x="18900" y="6726"/>
                      <a:pt x="18119" y="7422"/>
                    </a:cubicBezTo>
                    <a:cubicBezTo>
                      <a:pt x="18844" y="6307"/>
                      <a:pt x="19652" y="5192"/>
                      <a:pt x="20572" y="4217"/>
                    </a:cubicBezTo>
                    <a:cubicBezTo>
                      <a:pt x="20962" y="3826"/>
                      <a:pt x="20934" y="3241"/>
                      <a:pt x="20572" y="2907"/>
                    </a:cubicBezTo>
                    <a:cubicBezTo>
                      <a:pt x="20395" y="2715"/>
                      <a:pt x="20155" y="2616"/>
                      <a:pt x="19910" y="2616"/>
                    </a:cubicBezTo>
                    <a:cubicBezTo>
                      <a:pt x="19694" y="2616"/>
                      <a:pt x="19473" y="2694"/>
                      <a:pt x="19290" y="2851"/>
                    </a:cubicBezTo>
                    <a:cubicBezTo>
                      <a:pt x="18258" y="3826"/>
                      <a:pt x="17283" y="4914"/>
                      <a:pt x="16502" y="6140"/>
                    </a:cubicBezTo>
                    <a:cubicBezTo>
                      <a:pt x="17088" y="4719"/>
                      <a:pt x="17980" y="3353"/>
                      <a:pt x="18983" y="2126"/>
                    </a:cubicBezTo>
                    <a:cubicBezTo>
                      <a:pt x="19373" y="1680"/>
                      <a:pt x="19290" y="983"/>
                      <a:pt x="18844" y="621"/>
                    </a:cubicBezTo>
                    <a:cubicBezTo>
                      <a:pt x="18650" y="475"/>
                      <a:pt x="18419" y="404"/>
                      <a:pt x="18192" y="404"/>
                    </a:cubicBezTo>
                    <a:cubicBezTo>
                      <a:pt x="17898" y="404"/>
                      <a:pt x="17611" y="524"/>
                      <a:pt x="17422" y="760"/>
                    </a:cubicBezTo>
                    <a:cubicBezTo>
                      <a:pt x="16112" y="2293"/>
                      <a:pt x="15053" y="3966"/>
                      <a:pt x="14300" y="5834"/>
                    </a:cubicBezTo>
                    <a:cubicBezTo>
                      <a:pt x="14495" y="4300"/>
                      <a:pt x="14858" y="2767"/>
                      <a:pt x="15471" y="1318"/>
                    </a:cubicBezTo>
                    <a:cubicBezTo>
                      <a:pt x="15638" y="844"/>
                      <a:pt x="15415" y="286"/>
                      <a:pt x="14941" y="63"/>
                    </a:cubicBezTo>
                    <a:lnTo>
                      <a:pt x="14913" y="63"/>
                    </a:lnTo>
                    <a:cubicBezTo>
                      <a:pt x="14794" y="21"/>
                      <a:pt x="14672" y="0"/>
                      <a:pt x="14553" y="0"/>
                    </a:cubicBez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62"/>
              <p:cNvSpPr/>
              <p:nvPr/>
            </p:nvSpPr>
            <p:spPr>
              <a:xfrm>
                <a:off x="2485550" y="3044925"/>
                <a:ext cx="509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6580" extrusionOk="0">
                    <a:moveTo>
                      <a:pt x="1646" y="1"/>
                    </a:moveTo>
                    <a:cubicBezTo>
                      <a:pt x="531" y="1311"/>
                      <a:pt x="1" y="3095"/>
                      <a:pt x="252" y="4795"/>
                    </a:cubicBezTo>
                    <a:lnTo>
                      <a:pt x="447" y="6580"/>
                    </a:lnTo>
                    <a:lnTo>
                      <a:pt x="2036" y="586"/>
                    </a:lnTo>
                    <a:lnTo>
                      <a:pt x="1646" y="1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62"/>
              <p:cNvSpPr/>
              <p:nvPr/>
            </p:nvSpPr>
            <p:spPr>
              <a:xfrm>
                <a:off x="2631900" y="2598425"/>
                <a:ext cx="103325" cy="106450"/>
              </a:xfrm>
              <a:custGeom>
                <a:avLst/>
                <a:gdLst/>
                <a:ahLst/>
                <a:cxnLst/>
                <a:rect l="l" t="t" r="r" b="b"/>
                <a:pathLst>
                  <a:path w="4133" h="4258" extrusionOk="0">
                    <a:moveTo>
                      <a:pt x="628" y="1"/>
                    </a:moveTo>
                    <a:cubicBezTo>
                      <a:pt x="393" y="1"/>
                      <a:pt x="177" y="44"/>
                      <a:pt x="1" y="132"/>
                    </a:cubicBezTo>
                    <a:cubicBezTo>
                      <a:pt x="2593" y="634"/>
                      <a:pt x="2928" y="3477"/>
                      <a:pt x="2677" y="4258"/>
                    </a:cubicBezTo>
                    <a:cubicBezTo>
                      <a:pt x="4133" y="1537"/>
                      <a:pt x="2032" y="1"/>
                      <a:pt x="628" y="1"/>
                    </a:cubicBez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62"/>
              <p:cNvSpPr/>
              <p:nvPr/>
            </p:nvSpPr>
            <p:spPr>
              <a:xfrm>
                <a:off x="2346175" y="2971775"/>
                <a:ext cx="132450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5298" h="10203" extrusionOk="0">
                    <a:moveTo>
                      <a:pt x="5297" y="0"/>
                    </a:moveTo>
                    <a:lnTo>
                      <a:pt x="1" y="6718"/>
                    </a:lnTo>
                    <a:lnTo>
                      <a:pt x="2538" y="10202"/>
                    </a:lnTo>
                    <a:lnTo>
                      <a:pt x="2342" y="9060"/>
                    </a:lnTo>
                    <a:cubicBezTo>
                      <a:pt x="2036" y="7415"/>
                      <a:pt x="2259" y="5742"/>
                      <a:pt x="3039" y="4293"/>
                    </a:cubicBezTo>
                    <a:lnTo>
                      <a:pt x="5297" y="0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62"/>
              <p:cNvSpPr/>
              <p:nvPr/>
            </p:nvSpPr>
            <p:spPr>
              <a:xfrm>
                <a:off x="1454175" y="2787275"/>
                <a:ext cx="1039075" cy="1083400"/>
              </a:xfrm>
              <a:custGeom>
                <a:avLst/>
                <a:gdLst/>
                <a:ahLst/>
                <a:cxnLst/>
                <a:rect l="l" t="t" r="r" b="b"/>
                <a:pathLst>
                  <a:path w="41563" h="43336" extrusionOk="0">
                    <a:moveTo>
                      <a:pt x="32246" y="0"/>
                    </a:moveTo>
                    <a:cubicBezTo>
                      <a:pt x="31399" y="0"/>
                      <a:pt x="30545" y="135"/>
                      <a:pt x="29716" y="411"/>
                    </a:cubicBezTo>
                    <a:cubicBezTo>
                      <a:pt x="30022" y="2362"/>
                      <a:pt x="29381" y="4425"/>
                      <a:pt x="28071" y="5903"/>
                    </a:cubicBezTo>
                    <a:cubicBezTo>
                      <a:pt x="26510" y="7715"/>
                      <a:pt x="24113" y="8662"/>
                      <a:pt x="21743" y="8774"/>
                    </a:cubicBezTo>
                    <a:cubicBezTo>
                      <a:pt x="21605" y="8779"/>
                      <a:pt x="21466" y="8782"/>
                      <a:pt x="21327" y="8782"/>
                    </a:cubicBezTo>
                    <a:cubicBezTo>
                      <a:pt x="20031" y="8782"/>
                      <a:pt x="18692" y="8542"/>
                      <a:pt x="17534" y="7938"/>
                    </a:cubicBezTo>
                    <a:cubicBezTo>
                      <a:pt x="16196" y="7269"/>
                      <a:pt x="15081" y="6237"/>
                      <a:pt x="14496" y="4899"/>
                    </a:cubicBezTo>
                    <a:cubicBezTo>
                      <a:pt x="14050" y="3868"/>
                      <a:pt x="13910" y="2697"/>
                      <a:pt x="13910" y="1554"/>
                    </a:cubicBezTo>
                    <a:lnTo>
                      <a:pt x="10621" y="1275"/>
                    </a:lnTo>
                    <a:cubicBezTo>
                      <a:pt x="10438" y="1261"/>
                      <a:pt x="10256" y="1254"/>
                      <a:pt x="10074" y="1254"/>
                    </a:cubicBezTo>
                    <a:cubicBezTo>
                      <a:pt x="7740" y="1254"/>
                      <a:pt x="5561" y="2408"/>
                      <a:pt x="4293" y="4425"/>
                    </a:cubicBezTo>
                    <a:lnTo>
                      <a:pt x="0" y="11032"/>
                    </a:lnTo>
                    <a:lnTo>
                      <a:pt x="6997" y="15324"/>
                    </a:lnTo>
                    <a:lnTo>
                      <a:pt x="9506" y="18419"/>
                    </a:lnTo>
                    <a:lnTo>
                      <a:pt x="10509" y="20481"/>
                    </a:lnTo>
                    <a:cubicBezTo>
                      <a:pt x="13018" y="25555"/>
                      <a:pt x="13074" y="31548"/>
                      <a:pt x="10482" y="36621"/>
                    </a:cubicBezTo>
                    <a:cubicBezTo>
                      <a:pt x="10175" y="37207"/>
                      <a:pt x="9367" y="38656"/>
                      <a:pt x="9032" y="39214"/>
                    </a:cubicBezTo>
                    <a:cubicBezTo>
                      <a:pt x="11429" y="41639"/>
                      <a:pt x="18315" y="41555"/>
                      <a:pt x="20099" y="42336"/>
                    </a:cubicBezTo>
                    <a:cubicBezTo>
                      <a:pt x="21707" y="43017"/>
                      <a:pt x="23480" y="43335"/>
                      <a:pt x="25281" y="43335"/>
                    </a:cubicBezTo>
                    <a:cubicBezTo>
                      <a:pt x="28786" y="43335"/>
                      <a:pt x="32398" y="42130"/>
                      <a:pt x="35123" y="40050"/>
                    </a:cubicBezTo>
                    <a:cubicBezTo>
                      <a:pt x="35123" y="40050"/>
                      <a:pt x="36294" y="31910"/>
                      <a:pt x="36127" y="23659"/>
                    </a:cubicBezTo>
                    <a:cubicBezTo>
                      <a:pt x="36127" y="22711"/>
                      <a:pt x="36434" y="21792"/>
                      <a:pt x="36991" y="21039"/>
                    </a:cubicBezTo>
                    <a:cubicBezTo>
                      <a:pt x="38468" y="19116"/>
                      <a:pt x="38719" y="16495"/>
                      <a:pt x="37604" y="14377"/>
                    </a:cubicBezTo>
                    <a:lnTo>
                      <a:pt x="36712" y="12676"/>
                    </a:lnTo>
                    <a:lnTo>
                      <a:pt x="41563" y="6516"/>
                    </a:lnTo>
                    <a:lnTo>
                      <a:pt x="38162" y="2669"/>
                    </a:lnTo>
                    <a:cubicBezTo>
                      <a:pt x="36647" y="932"/>
                      <a:pt x="34474" y="0"/>
                      <a:pt x="322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62"/>
              <p:cNvSpPr/>
              <p:nvPr/>
            </p:nvSpPr>
            <p:spPr>
              <a:xfrm>
                <a:off x="1886950" y="3291800"/>
                <a:ext cx="416750" cy="74425"/>
              </a:xfrm>
              <a:custGeom>
                <a:avLst/>
                <a:gdLst/>
                <a:ahLst/>
                <a:cxnLst/>
                <a:rect l="l" t="t" r="r" b="b"/>
                <a:pathLst>
                  <a:path w="16670" h="2977" extrusionOk="0">
                    <a:moveTo>
                      <a:pt x="8434" y="1"/>
                    </a:moveTo>
                    <a:cubicBezTo>
                      <a:pt x="7973" y="1"/>
                      <a:pt x="7523" y="88"/>
                      <a:pt x="7108" y="300"/>
                    </a:cubicBezTo>
                    <a:cubicBezTo>
                      <a:pt x="6328" y="719"/>
                      <a:pt x="5826" y="1583"/>
                      <a:pt x="4962" y="1861"/>
                    </a:cubicBezTo>
                    <a:cubicBezTo>
                      <a:pt x="4693" y="1957"/>
                      <a:pt x="4415" y="1991"/>
                      <a:pt x="4131" y="1991"/>
                    </a:cubicBezTo>
                    <a:cubicBezTo>
                      <a:pt x="3590" y="1991"/>
                      <a:pt x="3029" y="1870"/>
                      <a:pt x="2481" y="1834"/>
                    </a:cubicBezTo>
                    <a:cubicBezTo>
                      <a:pt x="2455" y="1833"/>
                      <a:pt x="2428" y="1832"/>
                      <a:pt x="2401" y="1832"/>
                    </a:cubicBezTo>
                    <a:cubicBezTo>
                      <a:pt x="1558" y="1832"/>
                      <a:pt x="243" y="2247"/>
                      <a:pt x="0" y="2976"/>
                    </a:cubicBezTo>
                    <a:cubicBezTo>
                      <a:pt x="3036" y="2593"/>
                      <a:pt x="6097" y="2404"/>
                      <a:pt x="9161" y="2404"/>
                    </a:cubicBezTo>
                    <a:cubicBezTo>
                      <a:pt x="11666" y="2404"/>
                      <a:pt x="14174" y="2530"/>
                      <a:pt x="16669" y="2781"/>
                    </a:cubicBezTo>
                    <a:cubicBezTo>
                      <a:pt x="16419" y="2363"/>
                      <a:pt x="15973" y="2029"/>
                      <a:pt x="15471" y="1973"/>
                    </a:cubicBezTo>
                    <a:cubicBezTo>
                      <a:pt x="14997" y="1889"/>
                      <a:pt x="14551" y="1945"/>
                      <a:pt x="14049" y="1861"/>
                    </a:cubicBezTo>
                    <a:cubicBezTo>
                      <a:pt x="12823" y="1722"/>
                      <a:pt x="11763" y="1053"/>
                      <a:pt x="10648" y="523"/>
                    </a:cubicBezTo>
                    <a:cubicBezTo>
                      <a:pt x="9958" y="230"/>
                      <a:pt x="9183" y="1"/>
                      <a:pt x="8434" y="1"/>
                    </a:cubicBezTo>
                    <a:close/>
                  </a:path>
                </a:pathLst>
              </a:custGeom>
              <a:solidFill>
                <a:srgbClr val="E4E4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62"/>
              <p:cNvSpPr/>
              <p:nvPr/>
            </p:nvSpPr>
            <p:spPr>
              <a:xfrm>
                <a:off x="2289725" y="2943900"/>
                <a:ext cx="138725" cy="161000"/>
              </a:xfrm>
              <a:custGeom>
                <a:avLst/>
                <a:gdLst/>
                <a:ahLst/>
                <a:cxnLst/>
                <a:rect l="l" t="t" r="r" b="b"/>
                <a:pathLst>
                  <a:path w="5549" h="6440" extrusionOk="0">
                    <a:moveTo>
                      <a:pt x="1" y="0"/>
                    </a:moveTo>
                    <a:lnTo>
                      <a:pt x="3346" y="6439"/>
                    </a:lnTo>
                    <a:lnTo>
                      <a:pt x="5548" y="3680"/>
                    </a:lnTo>
                    <a:lnTo>
                      <a:pt x="4099" y="4376"/>
                    </a:lnTo>
                    <a:cubicBezTo>
                      <a:pt x="4011" y="4416"/>
                      <a:pt x="3916" y="4436"/>
                      <a:pt x="3821" y="4436"/>
                    </a:cubicBezTo>
                    <a:cubicBezTo>
                      <a:pt x="3586" y="4436"/>
                      <a:pt x="3354" y="4316"/>
                      <a:pt x="3235" y="4098"/>
                    </a:cubicBezTo>
                    <a:cubicBezTo>
                      <a:pt x="2482" y="2592"/>
                      <a:pt x="1423" y="1282"/>
                      <a:pt x="168" y="167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4E4E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62"/>
              <p:cNvSpPr/>
              <p:nvPr/>
            </p:nvSpPr>
            <p:spPr>
              <a:xfrm>
                <a:off x="1801925" y="2658175"/>
                <a:ext cx="404200" cy="349550"/>
              </a:xfrm>
              <a:custGeom>
                <a:avLst/>
                <a:gdLst/>
                <a:ahLst/>
                <a:cxnLst/>
                <a:rect l="l" t="t" r="r" b="b"/>
                <a:pathLst>
                  <a:path w="16168" h="13982" extrusionOk="0">
                    <a:moveTo>
                      <a:pt x="4711" y="0"/>
                    </a:moveTo>
                    <a:lnTo>
                      <a:pt x="4182" y="7136"/>
                    </a:lnTo>
                    <a:lnTo>
                      <a:pt x="28" y="6746"/>
                    </a:lnTo>
                    <a:lnTo>
                      <a:pt x="28" y="6746"/>
                    </a:lnTo>
                    <a:cubicBezTo>
                      <a:pt x="0" y="7917"/>
                      <a:pt x="140" y="9060"/>
                      <a:pt x="613" y="10091"/>
                    </a:cubicBezTo>
                    <a:cubicBezTo>
                      <a:pt x="1255" y="11429"/>
                      <a:pt x="2370" y="12460"/>
                      <a:pt x="3652" y="13129"/>
                    </a:cubicBezTo>
                    <a:cubicBezTo>
                      <a:pt x="4776" y="13716"/>
                      <a:pt x="6051" y="13981"/>
                      <a:pt x="7325" y="13981"/>
                    </a:cubicBezTo>
                    <a:cubicBezTo>
                      <a:pt x="7504" y="13981"/>
                      <a:pt x="7683" y="13976"/>
                      <a:pt x="7861" y="13966"/>
                    </a:cubicBezTo>
                    <a:cubicBezTo>
                      <a:pt x="10230" y="13854"/>
                      <a:pt x="12656" y="12879"/>
                      <a:pt x="14217" y="11122"/>
                    </a:cubicBezTo>
                    <a:cubicBezTo>
                      <a:pt x="15499" y="9617"/>
                      <a:pt x="16168" y="7526"/>
                      <a:pt x="15861" y="5603"/>
                    </a:cubicBezTo>
                    <a:lnTo>
                      <a:pt x="15861" y="5603"/>
                    </a:lnTo>
                    <a:lnTo>
                      <a:pt x="12182" y="6857"/>
                    </a:lnTo>
                    <a:lnTo>
                      <a:pt x="12182" y="3039"/>
                    </a:lnTo>
                    <a:lnTo>
                      <a:pt x="4711" y="0"/>
                    </a:ln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62"/>
              <p:cNvSpPr/>
              <p:nvPr/>
            </p:nvSpPr>
            <p:spPr>
              <a:xfrm>
                <a:off x="1917600" y="2658175"/>
                <a:ext cx="188875" cy="156625"/>
              </a:xfrm>
              <a:custGeom>
                <a:avLst/>
                <a:gdLst/>
                <a:ahLst/>
                <a:cxnLst/>
                <a:rect l="l" t="t" r="r" b="b"/>
                <a:pathLst>
                  <a:path w="7555" h="6265" extrusionOk="0">
                    <a:moveTo>
                      <a:pt x="84" y="0"/>
                    </a:moveTo>
                    <a:lnTo>
                      <a:pt x="1" y="725"/>
                    </a:lnTo>
                    <a:cubicBezTo>
                      <a:pt x="363" y="1728"/>
                      <a:pt x="809" y="2676"/>
                      <a:pt x="1422" y="3512"/>
                    </a:cubicBezTo>
                    <a:cubicBezTo>
                      <a:pt x="2314" y="4655"/>
                      <a:pt x="3485" y="5603"/>
                      <a:pt x="4879" y="6021"/>
                    </a:cubicBezTo>
                    <a:cubicBezTo>
                      <a:pt x="5393" y="6187"/>
                      <a:pt x="5927" y="6264"/>
                      <a:pt x="6462" y="6264"/>
                    </a:cubicBezTo>
                    <a:cubicBezTo>
                      <a:pt x="6827" y="6264"/>
                      <a:pt x="7193" y="6228"/>
                      <a:pt x="7555" y="6161"/>
                    </a:cubicBezTo>
                    <a:lnTo>
                      <a:pt x="7555" y="3039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62"/>
              <p:cNvSpPr/>
              <p:nvPr/>
            </p:nvSpPr>
            <p:spPr>
              <a:xfrm>
                <a:off x="1801925" y="2709725"/>
                <a:ext cx="331725" cy="298700"/>
              </a:xfrm>
              <a:custGeom>
                <a:avLst/>
                <a:gdLst/>
                <a:ahLst/>
                <a:cxnLst/>
                <a:rect l="l" t="t" r="r" b="b"/>
                <a:pathLst>
                  <a:path w="13269" h="11948" extrusionOk="0">
                    <a:moveTo>
                      <a:pt x="4572" y="1"/>
                    </a:moveTo>
                    <a:lnTo>
                      <a:pt x="4182" y="5074"/>
                    </a:lnTo>
                    <a:lnTo>
                      <a:pt x="28" y="4740"/>
                    </a:lnTo>
                    <a:lnTo>
                      <a:pt x="28" y="4740"/>
                    </a:lnTo>
                    <a:cubicBezTo>
                      <a:pt x="0" y="5883"/>
                      <a:pt x="140" y="7026"/>
                      <a:pt x="613" y="8085"/>
                    </a:cubicBezTo>
                    <a:cubicBezTo>
                      <a:pt x="1255" y="9395"/>
                      <a:pt x="2370" y="10454"/>
                      <a:pt x="3652" y="11095"/>
                    </a:cubicBezTo>
                    <a:cubicBezTo>
                      <a:pt x="4776" y="11682"/>
                      <a:pt x="6051" y="11947"/>
                      <a:pt x="7325" y="11947"/>
                    </a:cubicBezTo>
                    <a:cubicBezTo>
                      <a:pt x="7504" y="11947"/>
                      <a:pt x="7683" y="11942"/>
                      <a:pt x="7861" y="11932"/>
                    </a:cubicBezTo>
                    <a:cubicBezTo>
                      <a:pt x="9812" y="11876"/>
                      <a:pt x="11764" y="11207"/>
                      <a:pt x="13269" y="9980"/>
                    </a:cubicBezTo>
                    <a:lnTo>
                      <a:pt x="4572" y="1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62"/>
              <p:cNvSpPr/>
              <p:nvPr/>
            </p:nvSpPr>
            <p:spPr>
              <a:xfrm>
                <a:off x="1366375" y="2766300"/>
                <a:ext cx="683650" cy="713000"/>
              </a:xfrm>
              <a:custGeom>
                <a:avLst/>
                <a:gdLst/>
                <a:ahLst/>
                <a:cxnLst/>
                <a:rect l="l" t="t" r="r" b="b"/>
                <a:pathLst>
                  <a:path w="27346" h="28520" extrusionOk="0">
                    <a:moveTo>
                      <a:pt x="22814" y="1"/>
                    </a:moveTo>
                    <a:cubicBezTo>
                      <a:pt x="22516" y="1"/>
                      <a:pt x="22238" y="150"/>
                      <a:pt x="22050" y="414"/>
                    </a:cubicBezTo>
                    <a:cubicBezTo>
                      <a:pt x="20795" y="2142"/>
                      <a:pt x="19931" y="4205"/>
                      <a:pt x="19680" y="6324"/>
                    </a:cubicBezTo>
                    <a:cubicBezTo>
                      <a:pt x="19736" y="4707"/>
                      <a:pt x="19987" y="3034"/>
                      <a:pt x="20544" y="1445"/>
                    </a:cubicBezTo>
                    <a:cubicBezTo>
                      <a:pt x="20712" y="971"/>
                      <a:pt x="20461" y="442"/>
                      <a:pt x="19959" y="302"/>
                    </a:cubicBezTo>
                    <a:cubicBezTo>
                      <a:pt x="19887" y="283"/>
                      <a:pt x="19814" y="274"/>
                      <a:pt x="19743" y="274"/>
                    </a:cubicBezTo>
                    <a:cubicBezTo>
                      <a:pt x="19404" y="274"/>
                      <a:pt x="19094" y="486"/>
                      <a:pt x="18955" y="832"/>
                    </a:cubicBezTo>
                    <a:cubicBezTo>
                      <a:pt x="18286" y="2505"/>
                      <a:pt x="17896" y="4317"/>
                      <a:pt x="17924" y="6101"/>
                    </a:cubicBezTo>
                    <a:cubicBezTo>
                      <a:pt x="17868" y="4651"/>
                      <a:pt x="17868" y="3201"/>
                      <a:pt x="18008" y="1780"/>
                    </a:cubicBezTo>
                    <a:cubicBezTo>
                      <a:pt x="18035" y="1222"/>
                      <a:pt x="17617" y="721"/>
                      <a:pt x="17060" y="721"/>
                    </a:cubicBezTo>
                    <a:lnTo>
                      <a:pt x="17032" y="721"/>
                    </a:lnTo>
                    <a:cubicBezTo>
                      <a:pt x="16614" y="721"/>
                      <a:pt x="16224" y="1027"/>
                      <a:pt x="16140" y="1445"/>
                    </a:cubicBezTo>
                    <a:cubicBezTo>
                      <a:pt x="15332" y="5125"/>
                      <a:pt x="15443" y="8832"/>
                      <a:pt x="15889" y="12289"/>
                    </a:cubicBezTo>
                    <a:lnTo>
                      <a:pt x="10565" y="16163"/>
                    </a:lnTo>
                    <a:lnTo>
                      <a:pt x="4878" y="12679"/>
                    </a:lnTo>
                    <a:lnTo>
                      <a:pt x="920" y="21237"/>
                    </a:lnTo>
                    <a:cubicBezTo>
                      <a:pt x="0" y="23300"/>
                      <a:pt x="474" y="25753"/>
                      <a:pt x="2174" y="27230"/>
                    </a:cubicBezTo>
                    <a:cubicBezTo>
                      <a:pt x="3155" y="28096"/>
                      <a:pt x="4363" y="28520"/>
                      <a:pt x="5567" y="28520"/>
                    </a:cubicBezTo>
                    <a:cubicBezTo>
                      <a:pt x="6997" y="28520"/>
                      <a:pt x="8421" y="27922"/>
                      <a:pt x="9450" y="26756"/>
                    </a:cubicBezTo>
                    <a:lnTo>
                      <a:pt x="18844" y="15940"/>
                    </a:lnTo>
                    <a:cubicBezTo>
                      <a:pt x="22691" y="14658"/>
                      <a:pt x="25645" y="11815"/>
                      <a:pt x="27039" y="9390"/>
                    </a:cubicBezTo>
                    <a:cubicBezTo>
                      <a:pt x="27346" y="8832"/>
                      <a:pt x="27123" y="8108"/>
                      <a:pt x="26593" y="7801"/>
                    </a:cubicBezTo>
                    <a:lnTo>
                      <a:pt x="26537" y="7801"/>
                    </a:lnTo>
                    <a:cubicBezTo>
                      <a:pt x="26352" y="7699"/>
                      <a:pt x="26150" y="7649"/>
                      <a:pt x="25953" y="7649"/>
                    </a:cubicBezTo>
                    <a:cubicBezTo>
                      <a:pt x="25559" y="7649"/>
                      <a:pt x="25181" y="7847"/>
                      <a:pt x="24976" y="8219"/>
                    </a:cubicBezTo>
                    <a:cubicBezTo>
                      <a:pt x="24698" y="8693"/>
                      <a:pt x="24391" y="9223"/>
                      <a:pt x="24112" y="9724"/>
                    </a:cubicBezTo>
                    <a:cubicBezTo>
                      <a:pt x="23750" y="9780"/>
                      <a:pt x="23248" y="9780"/>
                      <a:pt x="22858" y="9864"/>
                    </a:cubicBezTo>
                    <a:cubicBezTo>
                      <a:pt x="23415" y="7494"/>
                      <a:pt x="24447" y="5209"/>
                      <a:pt x="25841" y="3229"/>
                    </a:cubicBezTo>
                    <a:cubicBezTo>
                      <a:pt x="26203" y="2783"/>
                      <a:pt x="26091" y="2142"/>
                      <a:pt x="25645" y="1836"/>
                    </a:cubicBezTo>
                    <a:lnTo>
                      <a:pt x="25618" y="1836"/>
                    </a:lnTo>
                    <a:cubicBezTo>
                      <a:pt x="25450" y="1704"/>
                      <a:pt x="25235" y="1639"/>
                      <a:pt x="25019" y="1639"/>
                    </a:cubicBezTo>
                    <a:cubicBezTo>
                      <a:pt x="24732" y="1639"/>
                      <a:pt x="24442" y="1753"/>
                      <a:pt x="24252" y="1975"/>
                    </a:cubicBezTo>
                    <a:cubicBezTo>
                      <a:pt x="23109" y="3229"/>
                      <a:pt x="22217" y="4846"/>
                      <a:pt x="21715" y="6435"/>
                    </a:cubicBezTo>
                    <a:cubicBezTo>
                      <a:pt x="22133" y="4735"/>
                      <a:pt x="22830" y="3062"/>
                      <a:pt x="23750" y="1557"/>
                    </a:cubicBezTo>
                    <a:cubicBezTo>
                      <a:pt x="24084" y="1083"/>
                      <a:pt x="23889" y="414"/>
                      <a:pt x="23388" y="163"/>
                    </a:cubicBezTo>
                    <a:cubicBezTo>
                      <a:pt x="23304" y="135"/>
                      <a:pt x="23276" y="135"/>
                      <a:pt x="23248" y="107"/>
                    </a:cubicBezTo>
                    <a:cubicBezTo>
                      <a:pt x="23104" y="35"/>
                      <a:pt x="22956" y="1"/>
                      <a:pt x="22814" y="1"/>
                    </a:cubicBez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62"/>
              <p:cNvSpPr/>
              <p:nvPr/>
            </p:nvSpPr>
            <p:spPr>
              <a:xfrm>
                <a:off x="1822600" y="3005525"/>
                <a:ext cx="114550" cy="8055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3222" extrusionOk="0">
                    <a:moveTo>
                      <a:pt x="2969" y="0"/>
                    </a:moveTo>
                    <a:cubicBezTo>
                      <a:pt x="1611" y="0"/>
                      <a:pt x="0" y="620"/>
                      <a:pt x="37" y="3222"/>
                    </a:cubicBezTo>
                    <a:cubicBezTo>
                      <a:pt x="260" y="2525"/>
                      <a:pt x="1152" y="462"/>
                      <a:pt x="4581" y="295"/>
                    </a:cubicBezTo>
                    <a:cubicBezTo>
                      <a:pt x="4265" y="155"/>
                      <a:pt x="3649" y="0"/>
                      <a:pt x="2969" y="0"/>
                    </a:cubicBez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62"/>
              <p:cNvSpPr/>
              <p:nvPr/>
            </p:nvSpPr>
            <p:spPr>
              <a:xfrm>
                <a:off x="1454875" y="3083950"/>
                <a:ext cx="174950" cy="215375"/>
              </a:xfrm>
              <a:custGeom>
                <a:avLst/>
                <a:gdLst/>
                <a:ahLst/>
                <a:cxnLst/>
                <a:rect l="l" t="t" r="r" b="b"/>
                <a:pathLst>
                  <a:path w="6998" h="8615" extrusionOk="0">
                    <a:moveTo>
                      <a:pt x="1338" y="1"/>
                    </a:moveTo>
                    <a:lnTo>
                      <a:pt x="5548" y="3597"/>
                    </a:lnTo>
                    <a:cubicBezTo>
                      <a:pt x="3429" y="4294"/>
                      <a:pt x="1645" y="5743"/>
                      <a:pt x="558" y="7667"/>
                    </a:cubicBezTo>
                    <a:lnTo>
                      <a:pt x="0" y="8614"/>
                    </a:lnTo>
                    <a:lnTo>
                      <a:pt x="6997" y="3485"/>
                    </a:lnTo>
                    <a:lnTo>
                      <a:pt x="1338" y="1"/>
                    </a:ln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62"/>
              <p:cNvSpPr/>
              <p:nvPr/>
            </p:nvSpPr>
            <p:spPr>
              <a:xfrm>
                <a:off x="1698075" y="2170000"/>
                <a:ext cx="595875" cy="488900"/>
              </a:xfrm>
              <a:custGeom>
                <a:avLst/>
                <a:gdLst/>
                <a:ahLst/>
                <a:cxnLst/>
                <a:rect l="l" t="t" r="r" b="b"/>
                <a:pathLst>
                  <a:path w="23835" h="19556" extrusionOk="0">
                    <a:moveTo>
                      <a:pt x="12061" y="1"/>
                    </a:moveTo>
                    <a:cubicBezTo>
                      <a:pt x="11888" y="1"/>
                      <a:pt x="11714" y="5"/>
                      <a:pt x="11541" y="15"/>
                    </a:cubicBezTo>
                    <a:cubicBezTo>
                      <a:pt x="10259" y="70"/>
                      <a:pt x="9005" y="405"/>
                      <a:pt x="7917" y="1018"/>
                    </a:cubicBezTo>
                    <a:cubicBezTo>
                      <a:pt x="6830" y="1687"/>
                      <a:pt x="5938" y="2691"/>
                      <a:pt x="5548" y="3889"/>
                    </a:cubicBezTo>
                    <a:cubicBezTo>
                      <a:pt x="5244" y="3737"/>
                      <a:pt x="4908" y="3670"/>
                      <a:pt x="4562" y="3670"/>
                    </a:cubicBezTo>
                    <a:cubicBezTo>
                      <a:pt x="3640" y="3670"/>
                      <a:pt x="2641" y="4145"/>
                      <a:pt x="1952" y="4753"/>
                    </a:cubicBezTo>
                    <a:cubicBezTo>
                      <a:pt x="1004" y="5617"/>
                      <a:pt x="530" y="6844"/>
                      <a:pt x="307" y="8098"/>
                    </a:cubicBezTo>
                    <a:cubicBezTo>
                      <a:pt x="1" y="9827"/>
                      <a:pt x="224" y="11638"/>
                      <a:pt x="921" y="13283"/>
                    </a:cubicBezTo>
                    <a:cubicBezTo>
                      <a:pt x="1618" y="14928"/>
                      <a:pt x="2760" y="16322"/>
                      <a:pt x="4210" y="17325"/>
                    </a:cubicBezTo>
                    <a:cubicBezTo>
                      <a:pt x="4391" y="17204"/>
                      <a:pt x="4673" y="17113"/>
                      <a:pt x="4931" y="17113"/>
                    </a:cubicBezTo>
                    <a:cubicBezTo>
                      <a:pt x="5031" y="17113"/>
                      <a:pt x="5128" y="17127"/>
                      <a:pt x="5214" y="17158"/>
                    </a:cubicBezTo>
                    <a:cubicBezTo>
                      <a:pt x="5492" y="17186"/>
                      <a:pt x="5771" y="17325"/>
                      <a:pt x="6022" y="17464"/>
                    </a:cubicBezTo>
                    <a:cubicBezTo>
                      <a:pt x="6830" y="17938"/>
                      <a:pt x="7583" y="18691"/>
                      <a:pt x="8057" y="19555"/>
                    </a:cubicBezTo>
                    <a:cubicBezTo>
                      <a:pt x="8559" y="19025"/>
                      <a:pt x="8921" y="18329"/>
                      <a:pt x="9032" y="17604"/>
                    </a:cubicBezTo>
                    <a:cubicBezTo>
                      <a:pt x="9144" y="16879"/>
                      <a:pt x="9060" y="16071"/>
                      <a:pt x="8670" y="15430"/>
                    </a:cubicBezTo>
                    <a:cubicBezTo>
                      <a:pt x="10343" y="13841"/>
                      <a:pt x="11179" y="11332"/>
                      <a:pt x="10705" y="9074"/>
                    </a:cubicBezTo>
                    <a:lnTo>
                      <a:pt x="10705" y="9074"/>
                    </a:lnTo>
                    <a:cubicBezTo>
                      <a:pt x="12405" y="9492"/>
                      <a:pt x="14161" y="9854"/>
                      <a:pt x="15890" y="9966"/>
                    </a:cubicBezTo>
                    <a:cubicBezTo>
                      <a:pt x="16141" y="9982"/>
                      <a:pt x="16393" y="9990"/>
                      <a:pt x="16646" y="9990"/>
                    </a:cubicBezTo>
                    <a:cubicBezTo>
                      <a:pt x="18164" y="9990"/>
                      <a:pt x="19693" y="9683"/>
                      <a:pt x="20935" y="8823"/>
                    </a:cubicBezTo>
                    <a:cubicBezTo>
                      <a:pt x="22608" y="8321"/>
                      <a:pt x="23834" y="7123"/>
                      <a:pt x="23834" y="7123"/>
                    </a:cubicBezTo>
                    <a:cubicBezTo>
                      <a:pt x="23165" y="7123"/>
                      <a:pt x="22385" y="6760"/>
                      <a:pt x="21911" y="6314"/>
                    </a:cubicBezTo>
                    <a:cubicBezTo>
                      <a:pt x="21465" y="5840"/>
                      <a:pt x="21158" y="5255"/>
                      <a:pt x="20796" y="4725"/>
                    </a:cubicBezTo>
                    <a:cubicBezTo>
                      <a:pt x="18911" y="1832"/>
                      <a:pt x="15510" y="1"/>
                      <a:pt x="120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62"/>
              <p:cNvSpPr/>
              <p:nvPr/>
            </p:nvSpPr>
            <p:spPr>
              <a:xfrm>
                <a:off x="1783100" y="2375925"/>
                <a:ext cx="464850" cy="403550"/>
              </a:xfrm>
              <a:custGeom>
                <a:avLst/>
                <a:gdLst/>
                <a:ahLst/>
                <a:cxnLst/>
                <a:rect l="l" t="t" r="r" b="b"/>
                <a:pathLst>
                  <a:path w="18594" h="16142" extrusionOk="0">
                    <a:moveTo>
                      <a:pt x="6328" y="1"/>
                    </a:moveTo>
                    <a:cubicBezTo>
                      <a:pt x="6886" y="2426"/>
                      <a:pt x="6273" y="5158"/>
                      <a:pt x="4795" y="7137"/>
                    </a:cubicBezTo>
                    <a:cubicBezTo>
                      <a:pt x="5381" y="8196"/>
                      <a:pt x="5269" y="9590"/>
                      <a:pt x="4572" y="10565"/>
                    </a:cubicBezTo>
                    <a:cubicBezTo>
                      <a:pt x="4238" y="9813"/>
                      <a:pt x="3820" y="9060"/>
                      <a:pt x="3151" y="8558"/>
                    </a:cubicBezTo>
                    <a:cubicBezTo>
                      <a:pt x="2759" y="8281"/>
                      <a:pt x="2262" y="8109"/>
                      <a:pt x="1788" y="8109"/>
                    </a:cubicBezTo>
                    <a:cubicBezTo>
                      <a:pt x="1453" y="8109"/>
                      <a:pt x="1130" y="8195"/>
                      <a:pt x="865" y="8391"/>
                    </a:cubicBezTo>
                    <a:cubicBezTo>
                      <a:pt x="224" y="8809"/>
                      <a:pt x="1" y="9673"/>
                      <a:pt x="168" y="10426"/>
                    </a:cubicBezTo>
                    <a:cubicBezTo>
                      <a:pt x="335" y="11430"/>
                      <a:pt x="1060" y="12294"/>
                      <a:pt x="2008" y="12684"/>
                    </a:cubicBezTo>
                    <a:cubicBezTo>
                      <a:pt x="2261" y="12788"/>
                      <a:pt x="2522" y="12835"/>
                      <a:pt x="2784" y="12835"/>
                    </a:cubicBezTo>
                    <a:cubicBezTo>
                      <a:pt x="3504" y="12835"/>
                      <a:pt x="4231" y="12485"/>
                      <a:pt x="4823" y="12015"/>
                    </a:cubicBezTo>
                    <a:cubicBezTo>
                      <a:pt x="6022" y="13325"/>
                      <a:pt x="7360" y="14607"/>
                      <a:pt x="8976" y="15360"/>
                    </a:cubicBezTo>
                    <a:cubicBezTo>
                      <a:pt x="9950" y="15855"/>
                      <a:pt x="11048" y="16141"/>
                      <a:pt x="12138" y="16141"/>
                    </a:cubicBezTo>
                    <a:cubicBezTo>
                      <a:pt x="12827" y="16141"/>
                      <a:pt x="13513" y="16027"/>
                      <a:pt x="14161" y="15778"/>
                    </a:cubicBezTo>
                    <a:cubicBezTo>
                      <a:pt x="15917" y="15109"/>
                      <a:pt x="17200" y="13520"/>
                      <a:pt x="17869" y="11764"/>
                    </a:cubicBezTo>
                    <a:cubicBezTo>
                      <a:pt x="18510" y="10036"/>
                      <a:pt x="18593" y="8112"/>
                      <a:pt x="18482" y="6245"/>
                    </a:cubicBezTo>
                    <a:cubicBezTo>
                      <a:pt x="18370" y="4321"/>
                      <a:pt x="18036" y="2398"/>
                      <a:pt x="17506" y="558"/>
                    </a:cubicBezTo>
                    <a:cubicBezTo>
                      <a:pt x="16126" y="931"/>
                      <a:pt x="14643" y="1101"/>
                      <a:pt x="13139" y="1101"/>
                    </a:cubicBezTo>
                    <a:cubicBezTo>
                      <a:pt x="10816" y="1101"/>
                      <a:pt x="8444" y="695"/>
                      <a:pt x="6328" y="1"/>
                    </a:cubicBezTo>
                    <a:close/>
                  </a:path>
                </a:pathLst>
              </a:custGeom>
              <a:solidFill>
                <a:srgbClr val="EBA4B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62"/>
              <p:cNvSpPr/>
              <p:nvPr/>
            </p:nvSpPr>
            <p:spPr>
              <a:xfrm>
                <a:off x="1813075" y="2608275"/>
                <a:ext cx="59250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2541" extrusionOk="0">
                    <a:moveTo>
                      <a:pt x="555" y="0"/>
                    </a:moveTo>
                    <a:cubicBezTo>
                      <a:pt x="337" y="0"/>
                      <a:pt x="133" y="85"/>
                      <a:pt x="0" y="240"/>
                    </a:cubicBezTo>
                    <a:cubicBezTo>
                      <a:pt x="113" y="202"/>
                      <a:pt x="244" y="187"/>
                      <a:pt x="376" y="187"/>
                    </a:cubicBezTo>
                    <a:cubicBezTo>
                      <a:pt x="536" y="187"/>
                      <a:pt x="699" y="209"/>
                      <a:pt x="837" y="240"/>
                    </a:cubicBezTo>
                    <a:cubicBezTo>
                      <a:pt x="1087" y="324"/>
                      <a:pt x="1366" y="491"/>
                      <a:pt x="1506" y="686"/>
                    </a:cubicBezTo>
                    <a:cubicBezTo>
                      <a:pt x="1255" y="686"/>
                      <a:pt x="1087" y="909"/>
                      <a:pt x="1004" y="1104"/>
                    </a:cubicBezTo>
                    <a:cubicBezTo>
                      <a:pt x="948" y="1327"/>
                      <a:pt x="976" y="1578"/>
                      <a:pt x="1060" y="1773"/>
                    </a:cubicBezTo>
                    <a:cubicBezTo>
                      <a:pt x="1143" y="2052"/>
                      <a:pt x="1283" y="2303"/>
                      <a:pt x="1506" y="2442"/>
                    </a:cubicBezTo>
                    <a:cubicBezTo>
                      <a:pt x="1620" y="2506"/>
                      <a:pt x="1747" y="2541"/>
                      <a:pt x="1867" y="2541"/>
                    </a:cubicBezTo>
                    <a:cubicBezTo>
                      <a:pt x="2008" y="2541"/>
                      <a:pt x="2140" y="2492"/>
                      <a:pt x="2230" y="2386"/>
                    </a:cubicBezTo>
                    <a:cubicBezTo>
                      <a:pt x="2370" y="2191"/>
                      <a:pt x="2370" y="1996"/>
                      <a:pt x="2342" y="1773"/>
                    </a:cubicBezTo>
                    <a:cubicBezTo>
                      <a:pt x="2230" y="1188"/>
                      <a:pt x="1924" y="658"/>
                      <a:pt x="1478" y="324"/>
                    </a:cubicBezTo>
                    <a:cubicBezTo>
                      <a:pt x="1255" y="156"/>
                      <a:pt x="1004" y="45"/>
                      <a:pt x="725" y="17"/>
                    </a:cubicBezTo>
                    <a:cubicBezTo>
                      <a:pt x="668" y="6"/>
                      <a:pt x="611" y="0"/>
                      <a:pt x="555" y="0"/>
                    </a:cubicBezTo>
                    <a:close/>
                  </a:path>
                </a:pathLst>
              </a:custGeom>
              <a:solidFill>
                <a:srgbClr val="B76D8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62"/>
              <p:cNvSpPr/>
              <p:nvPr/>
            </p:nvSpPr>
            <p:spPr>
              <a:xfrm>
                <a:off x="1902975" y="2421925"/>
                <a:ext cx="163075" cy="195725"/>
              </a:xfrm>
              <a:custGeom>
                <a:avLst/>
                <a:gdLst/>
                <a:ahLst/>
                <a:cxnLst/>
                <a:rect l="l" t="t" r="r" b="b"/>
                <a:pathLst>
                  <a:path w="6523" h="7829" extrusionOk="0">
                    <a:moveTo>
                      <a:pt x="5436" y="0"/>
                    </a:moveTo>
                    <a:cubicBezTo>
                      <a:pt x="5428" y="2"/>
                      <a:pt x="5419" y="3"/>
                      <a:pt x="5411" y="4"/>
                    </a:cubicBezTo>
                    <a:lnTo>
                      <a:pt x="5411" y="4"/>
                    </a:lnTo>
                    <a:lnTo>
                      <a:pt x="5436" y="0"/>
                    </a:lnTo>
                    <a:close/>
                    <a:moveTo>
                      <a:pt x="5411" y="4"/>
                    </a:moveTo>
                    <a:lnTo>
                      <a:pt x="1868" y="558"/>
                    </a:lnTo>
                    <a:cubicBezTo>
                      <a:pt x="753" y="725"/>
                      <a:pt x="0" y="1784"/>
                      <a:pt x="140" y="2899"/>
                    </a:cubicBezTo>
                    <a:lnTo>
                      <a:pt x="613" y="6077"/>
                    </a:lnTo>
                    <a:cubicBezTo>
                      <a:pt x="790" y="7113"/>
                      <a:pt x="1655" y="7829"/>
                      <a:pt x="2645" y="7829"/>
                    </a:cubicBezTo>
                    <a:cubicBezTo>
                      <a:pt x="2747" y="7829"/>
                      <a:pt x="2851" y="7821"/>
                      <a:pt x="2955" y="7806"/>
                    </a:cubicBezTo>
                    <a:lnTo>
                      <a:pt x="6523" y="7248"/>
                    </a:lnTo>
                    <a:lnTo>
                      <a:pt x="6523" y="7248"/>
                    </a:lnTo>
                    <a:cubicBezTo>
                      <a:pt x="6434" y="7259"/>
                      <a:pt x="6345" y="7265"/>
                      <a:pt x="6257" y="7265"/>
                    </a:cubicBezTo>
                    <a:cubicBezTo>
                      <a:pt x="5244" y="7265"/>
                      <a:pt x="4335" y="6546"/>
                      <a:pt x="4181" y="5520"/>
                    </a:cubicBezTo>
                    <a:lnTo>
                      <a:pt x="3680" y="2342"/>
                    </a:lnTo>
                    <a:cubicBezTo>
                      <a:pt x="3541" y="1235"/>
                      <a:pt x="4309" y="183"/>
                      <a:pt x="5411" y="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62"/>
              <p:cNvSpPr/>
              <p:nvPr/>
            </p:nvSpPr>
            <p:spPr>
              <a:xfrm>
                <a:off x="1991475" y="2388425"/>
                <a:ext cx="333825" cy="215300"/>
              </a:xfrm>
              <a:custGeom>
                <a:avLst/>
                <a:gdLst/>
                <a:ahLst/>
                <a:cxnLst/>
                <a:rect l="l" t="t" r="r" b="b"/>
                <a:pathLst>
                  <a:path w="13353" h="8612" extrusionOk="0">
                    <a:moveTo>
                      <a:pt x="10685" y="0"/>
                    </a:moveTo>
                    <a:cubicBezTo>
                      <a:pt x="10572" y="0"/>
                      <a:pt x="10457" y="10"/>
                      <a:pt x="10342" y="30"/>
                    </a:cubicBezTo>
                    <a:lnTo>
                      <a:pt x="6802" y="588"/>
                    </a:lnTo>
                    <a:lnTo>
                      <a:pt x="1896" y="1340"/>
                    </a:lnTo>
                    <a:cubicBezTo>
                      <a:pt x="781" y="1508"/>
                      <a:pt x="0" y="2595"/>
                      <a:pt x="140" y="3682"/>
                    </a:cubicBezTo>
                    <a:lnTo>
                      <a:pt x="641" y="6860"/>
                    </a:lnTo>
                    <a:cubicBezTo>
                      <a:pt x="793" y="7896"/>
                      <a:pt x="1678" y="8611"/>
                      <a:pt x="2673" y="8611"/>
                    </a:cubicBezTo>
                    <a:cubicBezTo>
                      <a:pt x="2775" y="8611"/>
                      <a:pt x="2879" y="8604"/>
                      <a:pt x="2983" y="8588"/>
                    </a:cubicBezTo>
                    <a:lnTo>
                      <a:pt x="7889" y="7835"/>
                    </a:lnTo>
                    <a:lnTo>
                      <a:pt x="11429" y="7278"/>
                    </a:lnTo>
                    <a:cubicBezTo>
                      <a:pt x="12572" y="7083"/>
                      <a:pt x="13353" y="6051"/>
                      <a:pt x="13185" y="4936"/>
                    </a:cubicBezTo>
                    <a:lnTo>
                      <a:pt x="12684" y="1759"/>
                    </a:lnTo>
                    <a:cubicBezTo>
                      <a:pt x="12534" y="734"/>
                      <a:pt x="11667" y="0"/>
                      <a:pt x="10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62"/>
              <p:cNvSpPr/>
              <p:nvPr/>
            </p:nvSpPr>
            <p:spPr>
              <a:xfrm>
                <a:off x="2228400" y="2414800"/>
                <a:ext cx="48825" cy="45775"/>
              </a:xfrm>
              <a:custGeom>
                <a:avLst/>
                <a:gdLst/>
                <a:ahLst/>
                <a:cxnLst/>
                <a:rect l="l" t="t" r="r" b="b"/>
                <a:pathLst>
                  <a:path w="1953" h="1831" extrusionOk="0">
                    <a:moveTo>
                      <a:pt x="952" y="1"/>
                    </a:moveTo>
                    <a:cubicBezTo>
                      <a:pt x="914" y="1"/>
                      <a:pt x="876" y="3"/>
                      <a:pt x="837" y="7"/>
                    </a:cubicBezTo>
                    <a:cubicBezTo>
                      <a:pt x="363" y="90"/>
                      <a:pt x="1" y="536"/>
                      <a:pt x="85" y="1066"/>
                    </a:cubicBezTo>
                    <a:cubicBezTo>
                      <a:pt x="185" y="1494"/>
                      <a:pt x="558" y="1831"/>
                      <a:pt x="979" y="1831"/>
                    </a:cubicBezTo>
                    <a:cubicBezTo>
                      <a:pt x="1024" y="1831"/>
                      <a:pt x="1070" y="1827"/>
                      <a:pt x="1116" y="1819"/>
                    </a:cubicBezTo>
                    <a:cubicBezTo>
                      <a:pt x="1618" y="1763"/>
                      <a:pt x="1952" y="1289"/>
                      <a:pt x="1896" y="787"/>
                    </a:cubicBezTo>
                    <a:cubicBezTo>
                      <a:pt x="1819" y="322"/>
                      <a:pt x="1430" y="1"/>
                      <a:pt x="9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62"/>
              <p:cNvSpPr/>
              <p:nvPr/>
            </p:nvSpPr>
            <p:spPr>
              <a:xfrm>
                <a:off x="2238175" y="2476675"/>
                <a:ext cx="52975" cy="74500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980" extrusionOk="0">
                    <a:moveTo>
                      <a:pt x="988" y="1"/>
                    </a:moveTo>
                    <a:cubicBezTo>
                      <a:pt x="939" y="1"/>
                      <a:pt x="888" y="4"/>
                      <a:pt x="836" y="13"/>
                    </a:cubicBezTo>
                    <a:cubicBezTo>
                      <a:pt x="363" y="68"/>
                      <a:pt x="0" y="542"/>
                      <a:pt x="84" y="1044"/>
                    </a:cubicBezTo>
                    <a:lnTo>
                      <a:pt x="251" y="2215"/>
                    </a:lnTo>
                    <a:cubicBezTo>
                      <a:pt x="301" y="2643"/>
                      <a:pt x="715" y="2979"/>
                      <a:pt x="1144" y="2979"/>
                    </a:cubicBezTo>
                    <a:cubicBezTo>
                      <a:pt x="1190" y="2979"/>
                      <a:pt x="1236" y="2976"/>
                      <a:pt x="1282" y="2967"/>
                    </a:cubicBezTo>
                    <a:cubicBezTo>
                      <a:pt x="1784" y="2912"/>
                      <a:pt x="2119" y="2438"/>
                      <a:pt x="2063" y="1936"/>
                    </a:cubicBezTo>
                    <a:lnTo>
                      <a:pt x="1896" y="765"/>
                    </a:lnTo>
                    <a:cubicBezTo>
                      <a:pt x="1820" y="337"/>
                      <a:pt x="1449" y="1"/>
                      <a:pt x="98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62"/>
              <p:cNvSpPr/>
              <p:nvPr/>
            </p:nvSpPr>
            <p:spPr>
              <a:xfrm>
                <a:off x="1728750" y="2504150"/>
                <a:ext cx="215350" cy="77375"/>
              </a:xfrm>
              <a:custGeom>
                <a:avLst/>
                <a:gdLst/>
                <a:ahLst/>
                <a:cxnLst/>
                <a:rect l="l" t="t" r="r" b="b"/>
                <a:pathLst>
                  <a:path w="8614" h="3095" extrusionOk="0">
                    <a:moveTo>
                      <a:pt x="8335" y="1"/>
                    </a:moveTo>
                    <a:lnTo>
                      <a:pt x="0" y="1199"/>
                    </a:lnTo>
                    <a:lnTo>
                      <a:pt x="1506" y="3095"/>
                    </a:lnTo>
                    <a:lnTo>
                      <a:pt x="8614" y="1952"/>
                    </a:lnTo>
                    <a:lnTo>
                      <a:pt x="83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62"/>
              <p:cNvSpPr/>
              <p:nvPr/>
            </p:nvSpPr>
            <p:spPr>
              <a:xfrm>
                <a:off x="2019350" y="2624025"/>
                <a:ext cx="15822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6329" h="3213" extrusionOk="0">
                    <a:moveTo>
                      <a:pt x="6244" y="0"/>
                    </a:moveTo>
                    <a:lnTo>
                      <a:pt x="6244" y="0"/>
                    </a:lnTo>
                    <a:cubicBezTo>
                      <a:pt x="4237" y="669"/>
                      <a:pt x="2147" y="1227"/>
                      <a:pt x="0" y="1617"/>
                    </a:cubicBezTo>
                    <a:cubicBezTo>
                      <a:pt x="781" y="2314"/>
                      <a:pt x="2007" y="3067"/>
                      <a:pt x="3011" y="3206"/>
                    </a:cubicBezTo>
                    <a:cubicBezTo>
                      <a:pt x="3078" y="3210"/>
                      <a:pt x="3145" y="3212"/>
                      <a:pt x="3212" y="3212"/>
                    </a:cubicBezTo>
                    <a:cubicBezTo>
                      <a:pt x="4015" y="3212"/>
                      <a:pt x="4840" y="2908"/>
                      <a:pt x="5380" y="2342"/>
                    </a:cubicBezTo>
                    <a:cubicBezTo>
                      <a:pt x="5966" y="1701"/>
                      <a:pt x="6328" y="864"/>
                      <a:pt x="624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62"/>
              <p:cNvSpPr/>
              <p:nvPr/>
            </p:nvSpPr>
            <p:spPr>
              <a:xfrm>
                <a:off x="1237450" y="3348775"/>
                <a:ext cx="443225" cy="288525"/>
              </a:xfrm>
              <a:custGeom>
                <a:avLst/>
                <a:gdLst/>
                <a:ahLst/>
                <a:cxnLst/>
                <a:rect l="l" t="t" r="r" b="b"/>
                <a:pathLst>
                  <a:path w="17729" h="11541" extrusionOk="0">
                    <a:moveTo>
                      <a:pt x="1645" y="1"/>
                    </a:moveTo>
                    <a:cubicBezTo>
                      <a:pt x="725" y="1"/>
                      <a:pt x="28" y="725"/>
                      <a:pt x="28" y="1617"/>
                    </a:cubicBezTo>
                    <a:lnTo>
                      <a:pt x="28" y="9924"/>
                    </a:lnTo>
                    <a:cubicBezTo>
                      <a:pt x="0" y="10844"/>
                      <a:pt x="725" y="11541"/>
                      <a:pt x="1645" y="11541"/>
                    </a:cubicBezTo>
                    <a:lnTo>
                      <a:pt x="16140" y="11541"/>
                    </a:lnTo>
                    <a:cubicBezTo>
                      <a:pt x="17032" y="11541"/>
                      <a:pt x="17729" y="10816"/>
                      <a:pt x="17729" y="9924"/>
                    </a:cubicBezTo>
                    <a:lnTo>
                      <a:pt x="17729" y="1617"/>
                    </a:lnTo>
                    <a:cubicBezTo>
                      <a:pt x="17729" y="697"/>
                      <a:pt x="17004" y="1"/>
                      <a:pt x="16140" y="1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62"/>
              <p:cNvSpPr/>
              <p:nvPr/>
            </p:nvSpPr>
            <p:spPr>
              <a:xfrm>
                <a:off x="1233250" y="3344600"/>
                <a:ext cx="451625" cy="296900"/>
              </a:xfrm>
              <a:custGeom>
                <a:avLst/>
                <a:gdLst/>
                <a:ahLst/>
                <a:cxnLst/>
                <a:rect l="l" t="t" r="r" b="b"/>
                <a:pathLst>
                  <a:path w="18065" h="11876" extrusionOk="0">
                    <a:moveTo>
                      <a:pt x="16308" y="307"/>
                    </a:moveTo>
                    <a:cubicBezTo>
                      <a:pt x="17089" y="307"/>
                      <a:pt x="17758" y="976"/>
                      <a:pt x="17758" y="1784"/>
                    </a:cubicBezTo>
                    <a:lnTo>
                      <a:pt x="17758" y="10091"/>
                    </a:lnTo>
                    <a:cubicBezTo>
                      <a:pt x="17758" y="10900"/>
                      <a:pt x="17089" y="11569"/>
                      <a:pt x="16308" y="11569"/>
                    </a:cubicBezTo>
                    <a:lnTo>
                      <a:pt x="1813" y="11569"/>
                    </a:lnTo>
                    <a:cubicBezTo>
                      <a:pt x="1004" y="11569"/>
                      <a:pt x="335" y="10900"/>
                      <a:pt x="335" y="10091"/>
                    </a:cubicBezTo>
                    <a:lnTo>
                      <a:pt x="335" y="1784"/>
                    </a:lnTo>
                    <a:cubicBezTo>
                      <a:pt x="335" y="976"/>
                      <a:pt x="1004" y="307"/>
                      <a:pt x="1813" y="307"/>
                    </a:cubicBezTo>
                    <a:close/>
                    <a:moveTo>
                      <a:pt x="1757" y="0"/>
                    </a:moveTo>
                    <a:cubicBezTo>
                      <a:pt x="781" y="0"/>
                      <a:pt x="1" y="781"/>
                      <a:pt x="1" y="1784"/>
                    </a:cubicBezTo>
                    <a:lnTo>
                      <a:pt x="1" y="10091"/>
                    </a:lnTo>
                    <a:cubicBezTo>
                      <a:pt x="1" y="11067"/>
                      <a:pt x="781" y="11875"/>
                      <a:pt x="1813" y="11875"/>
                    </a:cubicBezTo>
                    <a:lnTo>
                      <a:pt x="16308" y="11875"/>
                    </a:lnTo>
                    <a:cubicBezTo>
                      <a:pt x="17256" y="11875"/>
                      <a:pt x="18064" y="11067"/>
                      <a:pt x="18064" y="10091"/>
                    </a:cubicBezTo>
                    <a:lnTo>
                      <a:pt x="18064" y="1784"/>
                    </a:lnTo>
                    <a:cubicBezTo>
                      <a:pt x="18064" y="809"/>
                      <a:pt x="17284" y="0"/>
                      <a:pt x="163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62"/>
              <p:cNvSpPr/>
              <p:nvPr/>
            </p:nvSpPr>
            <p:spPr>
              <a:xfrm>
                <a:off x="1517600" y="3383625"/>
                <a:ext cx="11500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4600" h="1283" extrusionOk="0">
                    <a:moveTo>
                      <a:pt x="0" y="0"/>
                    </a:moveTo>
                    <a:lnTo>
                      <a:pt x="0" y="1283"/>
                    </a:lnTo>
                    <a:lnTo>
                      <a:pt x="4600" y="1283"/>
                    </a:lnTo>
                    <a:lnTo>
                      <a:pt x="460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62"/>
              <p:cNvSpPr/>
              <p:nvPr/>
            </p:nvSpPr>
            <p:spPr>
              <a:xfrm>
                <a:off x="1284825" y="3383625"/>
                <a:ext cx="23210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9284" h="1283" extrusionOk="0">
                    <a:moveTo>
                      <a:pt x="1" y="0"/>
                    </a:moveTo>
                    <a:lnTo>
                      <a:pt x="1" y="1283"/>
                    </a:lnTo>
                    <a:lnTo>
                      <a:pt x="9283" y="1283"/>
                    </a:lnTo>
                    <a:lnTo>
                      <a:pt x="92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62"/>
              <p:cNvSpPr/>
              <p:nvPr/>
            </p:nvSpPr>
            <p:spPr>
              <a:xfrm>
                <a:off x="1392150" y="3445650"/>
                <a:ext cx="24045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9618" h="1283" extrusionOk="0">
                    <a:moveTo>
                      <a:pt x="1" y="0"/>
                    </a:moveTo>
                    <a:lnTo>
                      <a:pt x="1" y="1282"/>
                    </a:lnTo>
                    <a:lnTo>
                      <a:pt x="9618" y="1282"/>
                    </a:lnTo>
                    <a:lnTo>
                      <a:pt x="961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62"/>
              <p:cNvSpPr/>
              <p:nvPr/>
            </p:nvSpPr>
            <p:spPr>
              <a:xfrm>
                <a:off x="1284825" y="3445650"/>
                <a:ext cx="106650" cy="32075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1283" extrusionOk="0">
                    <a:moveTo>
                      <a:pt x="1" y="0"/>
                    </a:moveTo>
                    <a:lnTo>
                      <a:pt x="1" y="1282"/>
                    </a:lnTo>
                    <a:lnTo>
                      <a:pt x="4266" y="1282"/>
                    </a:lnTo>
                    <a:lnTo>
                      <a:pt x="42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62"/>
              <p:cNvSpPr/>
              <p:nvPr/>
            </p:nvSpPr>
            <p:spPr>
              <a:xfrm>
                <a:off x="1459050" y="3508350"/>
                <a:ext cx="1735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6942" h="1284" extrusionOk="0">
                    <a:moveTo>
                      <a:pt x="1" y="1"/>
                    </a:moveTo>
                    <a:lnTo>
                      <a:pt x="1" y="1283"/>
                    </a:lnTo>
                    <a:lnTo>
                      <a:pt x="6942" y="1283"/>
                    </a:lnTo>
                    <a:lnTo>
                      <a:pt x="694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62"/>
              <p:cNvSpPr/>
              <p:nvPr/>
            </p:nvSpPr>
            <p:spPr>
              <a:xfrm>
                <a:off x="1284825" y="3508350"/>
                <a:ext cx="1735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6942" h="1284" extrusionOk="0">
                    <a:moveTo>
                      <a:pt x="1" y="1"/>
                    </a:moveTo>
                    <a:lnTo>
                      <a:pt x="1" y="1283"/>
                    </a:lnTo>
                    <a:lnTo>
                      <a:pt x="6942" y="1283"/>
                    </a:lnTo>
                    <a:lnTo>
                      <a:pt x="694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62"/>
              <p:cNvSpPr/>
              <p:nvPr/>
            </p:nvSpPr>
            <p:spPr>
              <a:xfrm>
                <a:off x="1349650" y="3570375"/>
                <a:ext cx="2829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11318" h="1284" extrusionOk="0">
                    <a:moveTo>
                      <a:pt x="0" y="1"/>
                    </a:moveTo>
                    <a:lnTo>
                      <a:pt x="0" y="1283"/>
                    </a:lnTo>
                    <a:lnTo>
                      <a:pt x="11318" y="1283"/>
                    </a:lnTo>
                    <a:lnTo>
                      <a:pt x="1131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62"/>
              <p:cNvSpPr/>
              <p:nvPr/>
            </p:nvSpPr>
            <p:spPr>
              <a:xfrm>
                <a:off x="1284825" y="3570375"/>
                <a:ext cx="64150" cy="32100"/>
              </a:xfrm>
              <a:custGeom>
                <a:avLst/>
                <a:gdLst/>
                <a:ahLst/>
                <a:cxnLst/>
                <a:rect l="l" t="t" r="r" b="b"/>
                <a:pathLst>
                  <a:path w="2566" h="1284" extrusionOk="0">
                    <a:moveTo>
                      <a:pt x="1" y="1"/>
                    </a:moveTo>
                    <a:lnTo>
                      <a:pt x="1" y="1283"/>
                    </a:lnTo>
                    <a:lnTo>
                      <a:pt x="2565" y="1283"/>
                    </a:lnTo>
                    <a:lnTo>
                      <a:pt x="256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62"/>
              <p:cNvSpPr/>
              <p:nvPr/>
            </p:nvSpPr>
            <p:spPr>
              <a:xfrm>
                <a:off x="1017225" y="3419150"/>
                <a:ext cx="147775" cy="148475"/>
              </a:xfrm>
              <a:custGeom>
                <a:avLst/>
                <a:gdLst/>
                <a:ahLst/>
                <a:cxnLst/>
                <a:rect l="l" t="t" r="r" b="b"/>
                <a:pathLst>
                  <a:path w="5911" h="5939" extrusionOk="0">
                    <a:moveTo>
                      <a:pt x="2955" y="335"/>
                    </a:moveTo>
                    <a:cubicBezTo>
                      <a:pt x="4405" y="335"/>
                      <a:pt x="5604" y="1506"/>
                      <a:pt x="5604" y="2984"/>
                    </a:cubicBezTo>
                    <a:cubicBezTo>
                      <a:pt x="5604" y="4433"/>
                      <a:pt x="4405" y="5632"/>
                      <a:pt x="2955" y="5632"/>
                    </a:cubicBezTo>
                    <a:cubicBezTo>
                      <a:pt x="1478" y="5632"/>
                      <a:pt x="307" y="4433"/>
                      <a:pt x="307" y="2984"/>
                    </a:cubicBezTo>
                    <a:cubicBezTo>
                      <a:pt x="307" y="1506"/>
                      <a:pt x="1478" y="335"/>
                      <a:pt x="2955" y="335"/>
                    </a:cubicBezTo>
                    <a:close/>
                    <a:moveTo>
                      <a:pt x="2955" y="1"/>
                    </a:moveTo>
                    <a:cubicBezTo>
                      <a:pt x="1311" y="1"/>
                      <a:pt x="1" y="1339"/>
                      <a:pt x="1" y="2984"/>
                    </a:cubicBezTo>
                    <a:cubicBezTo>
                      <a:pt x="1" y="4600"/>
                      <a:pt x="1311" y="5938"/>
                      <a:pt x="2955" y="5938"/>
                    </a:cubicBezTo>
                    <a:cubicBezTo>
                      <a:pt x="4600" y="5938"/>
                      <a:pt x="5910" y="4600"/>
                      <a:pt x="5910" y="2984"/>
                    </a:cubicBezTo>
                    <a:cubicBezTo>
                      <a:pt x="5910" y="1339"/>
                      <a:pt x="4600" y="1"/>
                      <a:pt x="2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62"/>
              <p:cNvSpPr/>
              <p:nvPr/>
            </p:nvSpPr>
            <p:spPr>
              <a:xfrm>
                <a:off x="1045100" y="3451925"/>
                <a:ext cx="73200" cy="84325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3373" extrusionOk="0">
                    <a:moveTo>
                      <a:pt x="2593" y="502"/>
                    </a:moveTo>
                    <a:lnTo>
                      <a:pt x="2593" y="2788"/>
                    </a:lnTo>
                    <a:lnTo>
                      <a:pt x="642" y="1673"/>
                    </a:lnTo>
                    <a:lnTo>
                      <a:pt x="2593" y="502"/>
                    </a:lnTo>
                    <a:close/>
                    <a:moveTo>
                      <a:pt x="2928" y="0"/>
                    </a:moveTo>
                    <a:lnTo>
                      <a:pt x="1" y="1673"/>
                    </a:lnTo>
                    <a:lnTo>
                      <a:pt x="2928" y="3373"/>
                    </a:lnTo>
                    <a:lnTo>
                      <a:pt x="292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62"/>
              <p:cNvSpPr/>
              <p:nvPr/>
            </p:nvSpPr>
            <p:spPr>
              <a:xfrm>
                <a:off x="1302250" y="2591975"/>
                <a:ext cx="272500" cy="1644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79" extrusionOk="0">
                    <a:moveTo>
                      <a:pt x="1199" y="0"/>
                    </a:moveTo>
                    <a:cubicBezTo>
                      <a:pt x="530" y="0"/>
                      <a:pt x="1" y="502"/>
                      <a:pt x="1" y="1171"/>
                    </a:cubicBezTo>
                    <a:lnTo>
                      <a:pt x="1" y="5380"/>
                    </a:lnTo>
                    <a:cubicBezTo>
                      <a:pt x="29" y="6049"/>
                      <a:pt x="530" y="6579"/>
                      <a:pt x="1199" y="6579"/>
                    </a:cubicBezTo>
                    <a:lnTo>
                      <a:pt x="9701" y="6579"/>
                    </a:lnTo>
                    <a:cubicBezTo>
                      <a:pt x="10370" y="6579"/>
                      <a:pt x="10900" y="6049"/>
                      <a:pt x="10900" y="5380"/>
                    </a:cubicBezTo>
                    <a:lnTo>
                      <a:pt x="10900" y="1171"/>
                    </a:lnTo>
                    <a:cubicBezTo>
                      <a:pt x="10900" y="502"/>
                      <a:pt x="10370" y="0"/>
                      <a:pt x="97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62"/>
              <p:cNvSpPr/>
              <p:nvPr/>
            </p:nvSpPr>
            <p:spPr>
              <a:xfrm>
                <a:off x="1300175" y="2588475"/>
                <a:ext cx="2780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23" h="6858" extrusionOk="0">
                    <a:moveTo>
                      <a:pt x="9784" y="279"/>
                    </a:moveTo>
                    <a:cubicBezTo>
                      <a:pt x="10370" y="279"/>
                      <a:pt x="10871" y="753"/>
                      <a:pt x="10871" y="1367"/>
                    </a:cubicBezTo>
                    <a:lnTo>
                      <a:pt x="10871" y="5576"/>
                    </a:lnTo>
                    <a:cubicBezTo>
                      <a:pt x="10871" y="6161"/>
                      <a:pt x="10370" y="6663"/>
                      <a:pt x="9784" y="6663"/>
                    </a:cubicBezTo>
                    <a:lnTo>
                      <a:pt x="1282" y="6663"/>
                    </a:lnTo>
                    <a:cubicBezTo>
                      <a:pt x="697" y="6663"/>
                      <a:pt x="195" y="6161"/>
                      <a:pt x="195" y="5576"/>
                    </a:cubicBezTo>
                    <a:lnTo>
                      <a:pt x="195" y="1367"/>
                    </a:lnTo>
                    <a:cubicBezTo>
                      <a:pt x="195" y="753"/>
                      <a:pt x="697" y="279"/>
                      <a:pt x="1282" y="279"/>
                    </a:cubicBezTo>
                    <a:close/>
                    <a:moveTo>
                      <a:pt x="1310" y="1"/>
                    </a:moveTo>
                    <a:cubicBezTo>
                      <a:pt x="585" y="1"/>
                      <a:pt x="0" y="586"/>
                      <a:pt x="0" y="1311"/>
                    </a:cubicBezTo>
                    <a:lnTo>
                      <a:pt x="0" y="5548"/>
                    </a:lnTo>
                    <a:cubicBezTo>
                      <a:pt x="0" y="6273"/>
                      <a:pt x="558" y="6858"/>
                      <a:pt x="1282" y="6858"/>
                    </a:cubicBezTo>
                    <a:lnTo>
                      <a:pt x="9784" y="6858"/>
                    </a:lnTo>
                    <a:cubicBezTo>
                      <a:pt x="10509" y="6858"/>
                      <a:pt x="11122" y="6273"/>
                      <a:pt x="11122" y="5548"/>
                    </a:cubicBezTo>
                    <a:lnTo>
                      <a:pt x="11122" y="1311"/>
                    </a:lnTo>
                    <a:cubicBezTo>
                      <a:pt x="11122" y="586"/>
                      <a:pt x="10509" y="1"/>
                      <a:pt x="97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62"/>
              <p:cNvSpPr/>
              <p:nvPr/>
            </p:nvSpPr>
            <p:spPr>
              <a:xfrm>
                <a:off x="983075" y="2591975"/>
                <a:ext cx="272500" cy="1644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79" extrusionOk="0">
                    <a:moveTo>
                      <a:pt x="1227" y="0"/>
                    </a:moveTo>
                    <a:cubicBezTo>
                      <a:pt x="558" y="0"/>
                      <a:pt x="29" y="502"/>
                      <a:pt x="29" y="1171"/>
                    </a:cubicBezTo>
                    <a:lnTo>
                      <a:pt x="29" y="5380"/>
                    </a:lnTo>
                    <a:cubicBezTo>
                      <a:pt x="1" y="6049"/>
                      <a:pt x="558" y="6579"/>
                      <a:pt x="1227" y="6579"/>
                    </a:cubicBezTo>
                    <a:lnTo>
                      <a:pt x="9729" y="6579"/>
                    </a:lnTo>
                    <a:cubicBezTo>
                      <a:pt x="10370" y="6579"/>
                      <a:pt x="10900" y="6049"/>
                      <a:pt x="10900" y="5380"/>
                    </a:cubicBezTo>
                    <a:lnTo>
                      <a:pt x="10900" y="1171"/>
                    </a:lnTo>
                    <a:cubicBezTo>
                      <a:pt x="10900" y="502"/>
                      <a:pt x="10370" y="0"/>
                      <a:pt x="97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62"/>
              <p:cNvSpPr/>
              <p:nvPr/>
            </p:nvSpPr>
            <p:spPr>
              <a:xfrm>
                <a:off x="980300" y="2588475"/>
                <a:ext cx="2787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51" h="6858" extrusionOk="0">
                    <a:moveTo>
                      <a:pt x="9840" y="279"/>
                    </a:moveTo>
                    <a:cubicBezTo>
                      <a:pt x="10426" y="279"/>
                      <a:pt x="10899" y="753"/>
                      <a:pt x="10899" y="1367"/>
                    </a:cubicBezTo>
                    <a:lnTo>
                      <a:pt x="10899" y="5576"/>
                    </a:lnTo>
                    <a:cubicBezTo>
                      <a:pt x="10899" y="6161"/>
                      <a:pt x="10426" y="6663"/>
                      <a:pt x="9840" y="6663"/>
                    </a:cubicBezTo>
                    <a:lnTo>
                      <a:pt x="1338" y="6663"/>
                    </a:lnTo>
                    <a:cubicBezTo>
                      <a:pt x="725" y="6663"/>
                      <a:pt x="251" y="6161"/>
                      <a:pt x="251" y="5576"/>
                    </a:cubicBezTo>
                    <a:lnTo>
                      <a:pt x="251" y="1367"/>
                    </a:lnTo>
                    <a:cubicBezTo>
                      <a:pt x="251" y="753"/>
                      <a:pt x="725" y="279"/>
                      <a:pt x="1338" y="279"/>
                    </a:cubicBezTo>
                    <a:close/>
                    <a:moveTo>
                      <a:pt x="1338" y="1"/>
                    </a:moveTo>
                    <a:cubicBezTo>
                      <a:pt x="586" y="1"/>
                      <a:pt x="0" y="586"/>
                      <a:pt x="0" y="1311"/>
                    </a:cubicBezTo>
                    <a:lnTo>
                      <a:pt x="0" y="5548"/>
                    </a:lnTo>
                    <a:cubicBezTo>
                      <a:pt x="0" y="6273"/>
                      <a:pt x="586" y="6858"/>
                      <a:pt x="1338" y="6858"/>
                    </a:cubicBezTo>
                    <a:lnTo>
                      <a:pt x="9840" y="6858"/>
                    </a:lnTo>
                    <a:cubicBezTo>
                      <a:pt x="10565" y="6858"/>
                      <a:pt x="11150" y="6273"/>
                      <a:pt x="11150" y="5548"/>
                    </a:cubicBezTo>
                    <a:lnTo>
                      <a:pt x="11150" y="1311"/>
                    </a:lnTo>
                    <a:cubicBezTo>
                      <a:pt x="11150" y="586"/>
                      <a:pt x="10565" y="1"/>
                      <a:pt x="98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62"/>
              <p:cNvSpPr/>
              <p:nvPr/>
            </p:nvSpPr>
            <p:spPr>
              <a:xfrm>
                <a:off x="1302250" y="2380100"/>
                <a:ext cx="2725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80" extrusionOk="0">
                    <a:moveTo>
                      <a:pt x="1199" y="1"/>
                    </a:moveTo>
                    <a:cubicBezTo>
                      <a:pt x="530" y="1"/>
                      <a:pt x="1" y="531"/>
                      <a:pt x="1" y="1200"/>
                    </a:cubicBezTo>
                    <a:lnTo>
                      <a:pt x="1" y="5409"/>
                    </a:lnTo>
                    <a:cubicBezTo>
                      <a:pt x="29" y="6078"/>
                      <a:pt x="530" y="6580"/>
                      <a:pt x="1199" y="6580"/>
                    </a:cubicBezTo>
                    <a:lnTo>
                      <a:pt x="9701" y="6580"/>
                    </a:lnTo>
                    <a:cubicBezTo>
                      <a:pt x="10370" y="6580"/>
                      <a:pt x="10900" y="6078"/>
                      <a:pt x="10900" y="5409"/>
                    </a:cubicBezTo>
                    <a:lnTo>
                      <a:pt x="10900" y="1200"/>
                    </a:lnTo>
                    <a:cubicBezTo>
                      <a:pt x="10900" y="531"/>
                      <a:pt x="10370" y="1"/>
                      <a:pt x="970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62"/>
              <p:cNvSpPr/>
              <p:nvPr/>
            </p:nvSpPr>
            <p:spPr>
              <a:xfrm>
                <a:off x="1300175" y="2376625"/>
                <a:ext cx="2780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23" h="6858" extrusionOk="0">
                    <a:moveTo>
                      <a:pt x="9784" y="251"/>
                    </a:moveTo>
                    <a:cubicBezTo>
                      <a:pt x="10370" y="251"/>
                      <a:pt x="10871" y="725"/>
                      <a:pt x="10871" y="1339"/>
                    </a:cubicBezTo>
                    <a:lnTo>
                      <a:pt x="10871" y="5548"/>
                    </a:lnTo>
                    <a:cubicBezTo>
                      <a:pt x="10871" y="6133"/>
                      <a:pt x="10370" y="6607"/>
                      <a:pt x="9784" y="6607"/>
                    </a:cubicBezTo>
                    <a:lnTo>
                      <a:pt x="1282" y="6607"/>
                    </a:lnTo>
                    <a:cubicBezTo>
                      <a:pt x="697" y="6607"/>
                      <a:pt x="195" y="6133"/>
                      <a:pt x="195" y="5548"/>
                    </a:cubicBezTo>
                    <a:lnTo>
                      <a:pt x="195" y="1339"/>
                    </a:lnTo>
                    <a:cubicBezTo>
                      <a:pt x="195" y="725"/>
                      <a:pt x="697" y="251"/>
                      <a:pt x="1282" y="251"/>
                    </a:cubicBezTo>
                    <a:close/>
                    <a:moveTo>
                      <a:pt x="1310" y="1"/>
                    </a:moveTo>
                    <a:cubicBezTo>
                      <a:pt x="585" y="1"/>
                      <a:pt x="0" y="586"/>
                      <a:pt x="0" y="1339"/>
                    </a:cubicBezTo>
                    <a:lnTo>
                      <a:pt x="0" y="5548"/>
                    </a:lnTo>
                    <a:cubicBezTo>
                      <a:pt x="0" y="6273"/>
                      <a:pt x="558" y="6830"/>
                      <a:pt x="1282" y="6858"/>
                    </a:cubicBezTo>
                    <a:lnTo>
                      <a:pt x="9784" y="6858"/>
                    </a:lnTo>
                    <a:cubicBezTo>
                      <a:pt x="10509" y="6858"/>
                      <a:pt x="11122" y="6273"/>
                      <a:pt x="11122" y="5548"/>
                    </a:cubicBezTo>
                    <a:lnTo>
                      <a:pt x="11122" y="1339"/>
                    </a:lnTo>
                    <a:cubicBezTo>
                      <a:pt x="11122" y="586"/>
                      <a:pt x="10509" y="1"/>
                      <a:pt x="97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62"/>
              <p:cNvSpPr/>
              <p:nvPr/>
            </p:nvSpPr>
            <p:spPr>
              <a:xfrm>
                <a:off x="983075" y="2380100"/>
                <a:ext cx="272500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580" extrusionOk="0">
                    <a:moveTo>
                      <a:pt x="1227" y="1"/>
                    </a:moveTo>
                    <a:cubicBezTo>
                      <a:pt x="558" y="1"/>
                      <a:pt x="29" y="531"/>
                      <a:pt x="29" y="1200"/>
                    </a:cubicBezTo>
                    <a:lnTo>
                      <a:pt x="29" y="5409"/>
                    </a:lnTo>
                    <a:cubicBezTo>
                      <a:pt x="1" y="6078"/>
                      <a:pt x="558" y="6580"/>
                      <a:pt x="1227" y="6580"/>
                    </a:cubicBezTo>
                    <a:lnTo>
                      <a:pt x="9729" y="6580"/>
                    </a:lnTo>
                    <a:cubicBezTo>
                      <a:pt x="10370" y="6580"/>
                      <a:pt x="10900" y="6078"/>
                      <a:pt x="10900" y="5409"/>
                    </a:cubicBezTo>
                    <a:lnTo>
                      <a:pt x="10900" y="1200"/>
                    </a:lnTo>
                    <a:cubicBezTo>
                      <a:pt x="10900" y="531"/>
                      <a:pt x="10370" y="1"/>
                      <a:pt x="972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62"/>
              <p:cNvSpPr/>
              <p:nvPr/>
            </p:nvSpPr>
            <p:spPr>
              <a:xfrm>
                <a:off x="980300" y="2376625"/>
                <a:ext cx="278775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1151" h="6858" extrusionOk="0">
                    <a:moveTo>
                      <a:pt x="9840" y="251"/>
                    </a:moveTo>
                    <a:cubicBezTo>
                      <a:pt x="10426" y="251"/>
                      <a:pt x="10899" y="725"/>
                      <a:pt x="10899" y="1339"/>
                    </a:cubicBezTo>
                    <a:lnTo>
                      <a:pt x="10899" y="5548"/>
                    </a:lnTo>
                    <a:cubicBezTo>
                      <a:pt x="10899" y="6133"/>
                      <a:pt x="10426" y="6607"/>
                      <a:pt x="9840" y="6607"/>
                    </a:cubicBezTo>
                    <a:lnTo>
                      <a:pt x="1338" y="6607"/>
                    </a:lnTo>
                    <a:cubicBezTo>
                      <a:pt x="725" y="6607"/>
                      <a:pt x="251" y="6133"/>
                      <a:pt x="251" y="5548"/>
                    </a:cubicBezTo>
                    <a:lnTo>
                      <a:pt x="251" y="1339"/>
                    </a:lnTo>
                    <a:cubicBezTo>
                      <a:pt x="251" y="725"/>
                      <a:pt x="725" y="251"/>
                      <a:pt x="1338" y="251"/>
                    </a:cubicBezTo>
                    <a:close/>
                    <a:moveTo>
                      <a:pt x="1338" y="1"/>
                    </a:moveTo>
                    <a:cubicBezTo>
                      <a:pt x="586" y="1"/>
                      <a:pt x="0" y="586"/>
                      <a:pt x="0" y="1339"/>
                    </a:cubicBezTo>
                    <a:lnTo>
                      <a:pt x="0" y="5548"/>
                    </a:lnTo>
                    <a:cubicBezTo>
                      <a:pt x="0" y="6273"/>
                      <a:pt x="586" y="6830"/>
                      <a:pt x="1338" y="6858"/>
                    </a:cubicBezTo>
                    <a:lnTo>
                      <a:pt x="9840" y="6858"/>
                    </a:lnTo>
                    <a:cubicBezTo>
                      <a:pt x="10565" y="6858"/>
                      <a:pt x="11150" y="6273"/>
                      <a:pt x="11150" y="5548"/>
                    </a:cubicBezTo>
                    <a:lnTo>
                      <a:pt x="11150" y="1339"/>
                    </a:lnTo>
                    <a:cubicBezTo>
                      <a:pt x="11150" y="586"/>
                      <a:pt x="10565" y="1"/>
                      <a:pt x="98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62"/>
              <p:cNvSpPr/>
              <p:nvPr/>
            </p:nvSpPr>
            <p:spPr>
              <a:xfrm>
                <a:off x="1302250" y="2796150"/>
                <a:ext cx="272500" cy="1651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607" extrusionOk="0">
                    <a:moveTo>
                      <a:pt x="1199" y="0"/>
                    </a:moveTo>
                    <a:cubicBezTo>
                      <a:pt x="530" y="0"/>
                      <a:pt x="1" y="530"/>
                      <a:pt x="1" y="1199"/>
                    </a:cubicBezTo>
                    <a:lnTo>
                      <a:pt x="1" y="5408"/>
                    </a:lnTo>
                    <a:cubicBezTo>
                      <a:pt x="29" y="6077"/>
                      <a:pt x="530" y="6607"/>
                      <a:pt x="1199" y="6607"/>
                    </a:cubicBezTo>
                    <a:lnTo>
                      <a:pt x="9701" y="6607"/>
                    </a:lnTo>
                    <a:cubicBezTo>
                      <a:pt x="10370" y="6607"/>
                      <a:pt x="10900" y="6077"/>
                      <a:pt x="10900" y="5408"/>
                    </a:cubicBezTo>
                    <a:lnTo>
                      <a:pt x="10900" y="1199"/>
                    </a:lnTo>
                    <a:cubicBezTo>
                      <a:pt x="10900" y="530"/>
                      <a:pt x="10370" y="0"/>
                      <a:pt x="97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62"/>
              <p:cNvSpPr/>
              <p:nvPr/>
            </p:nvSpPr>
            <p:spPr>
              <a:xfrm>
                <a:off x="1300175" y="2793350"/>
                <a:ext cx="278075" cy="171475"/>
              </a:xfrm>
              <a:custGeom>
                <a:avLst/>
                <a:gdLst/>
                <a:ahLst/>
                <a:cxnLst/>
                <a:rect l="l" t="t" r="r" b="b"/>
                <a:pathLst>
                  <a:path w="11123" h="6859" extrusionOk="0">
                    <a:moveTo>
                      <a:pt x="9784" y="224"/>
                    </a:moveTo>
                    <a:cubicBezTo>
                      <a:pt x="10370" y="224"/>
                      <a:pt x="10871" y="726"/>
                      <a:pt x="10871" y="1311"/>
                    </a:cubicBezTo>
                    <a:lnTo>
                      <a:pt x="10871" y="5520"/>
                    </a:lnTo>
                    <a:cubicBezTo>
                      <a:pt x="10871" y="6106"/>
                      <a:pt x="10370" y="6607"/>
                      <a:pt x="9784" y="6607"/>
                    </a:cubicBezTo>
                    <a:lnTo>
                      <a:pt x="1282" y="6607"/>
                    </a:lnTo>
                    <a:cubicBezTo>
                      <a:pt x="697" y="6607"/>
                      <a:pt x="195" y="6106"/>
                      <a:pt x="195" y="5520"/>
                    </a:cubicBezTo>
                    <a:lnTo>
                      <a:pt x="195" y="1311"/>
                    </a:lnTo>
                    <a:cubicBezTo>
                      <a:pt x="195" y="726"/>
                      <a:pt x="697" y="224"/>
                      <a:pt x="1282" y="224"/>
                    </a:cubicBezTo>
                    <a:close/>
                    <a:moveTo>
                      <a:pt x="1310" y="1"/>
                    </a:moveTo>
                    <a:cubicBezTo>
                      <a:pt x="585" y="1"/>
                      <a:pt x="0" y="586"/>
                      <a:pt x="0" y="1311"/>
                    </a:cubicBezTo>
                    <a:lnTo>
                      <a:pt x="0" y="5520"/>
                    </a:lnTo>
                    <a:cubicBezTo>
                      <a:pt x="0" y="6273"/>
                      <a:pt x="558" y="6830"/>
                      <a:pt x="1282" y="6858"/>
                    </a:cubicBezTo>
                    <a:lnTo>
                      <a:pt x="9784" y="6858"/>
                    </a:lnTo>
                    <a:cubicBezTo>
                      <a:pt x="10509" y="6858"/>
                      <a:pt x="11122" y="6273"/>
                      <a:pt x="11122" y="5520"/>
                    </a:cubicBezTo>
                    <a:lnTo>
                      <a:pt x="11122" y="1311"/>
                    </a:lnTo>
                    <a:cubicBezTo>
                      <a:pt x="11122" y="586"/>
                      <a:pt x="10509" y="1"/>
                      <a:pt x="97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62"/>
              <p:cNvSpPr/>
              <p:nvPr/>
            </p:nvSpPr>
            <p:spPr>
              <a:xfrm>
                <a:off x="983075" y="2796150"/>
                <a:ext cx="272500" cy="165175"/>
              </a:xfrm>
              <a:custGeom>
                <a:avLst/>
                <a:gdLst/>
                <a:ahLst/>
                <a:cxnLst/>
                <a:rect l="l" t="t" r="r" b="b"/>
                <a:pathLst>
                  <a:path w="10900" h="6607" extrusionOk="0">
                    <a:moveTo>
                      <a:pt x="1227" y="0"/>
                    </a:moveTo>
                    <a:cubicBezTo>
                      <a:pt x="558" y="0"/>
                      <a:pt x="29" y="530"/>
                      <a:pt x="29" y="1199"/>
                    </a:cubicBezTo>
                    <a:lnTo>
                      <a:pt x="29" y="5408"/>
                    </a:lnTo>
                    <a:cubicBezTo>
                      <a:pt x="1" y="6077"/>
                      <a:pt x="558" y="6607"/>
                      <a:pt x="1227" y="6607"/>
                    </a:cubicBezTo>
                    <a:lnTo>
                      <a:pt x="9729" y="6607"/>
                    </a:lnTo>
                    <a:cubicBezTo>
                      <a:pt x="10370" y="6607"/>
                      <a:pt x="10900" y="6077"/>
                      <a:pt x="10900" y="5408"/>
                    </a:cubicBezTo>
                    <a:lnTo>
                      <a:pt x="10900" y="1199"/>
                    </a:lnTo>
                    <a:cubicBezTo>
                      <a:pt x="10900" y="530"/>
                      <a:pt x="10370" y="0"/>
                      <a:pt x="972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62"/>
              <p:cNvSpPr/>
              <p:nvPr/>
            </p:nvSpPr>
            <p:spPr>
              <a:xfrm>
                <a:off x="980300" y="2793350"/>
                <a:ext cx="278775" cy="171475"/>
              </a:xfrm>
              <a:custGeom>
                <a:avLst/>
                <a:gdLst/>
                <a:ahLst/>
                <a:cxnLst/>
                <a:rect l="l" t="t" r="r" b="b"/>
                <a:pathLst>
                  <a:path w="11151" h="6859" extrusionOk="0">
                    <a:moveTo>
                      <a:pt x="9840" y="224"/>
                    </a:moveTo>
                    <a:cubicBezTo>
                      <a:pt x="10426" y="224"/>
                      <a:pt x="10899" y="726"/>
                      <a:pt x="10899" y="1311"/>
                    </a:cubicBezTo>
                    <a:lnTo>
                      <a:pt x="10899" y="5520"/>
                    </a:lnTo>
                    <a:cubicBezTo>
                      <a:pt x="10899" y="6106"/>
                      <a:pt x="10426" y="6607"/>
                      <a:pt x="9840" y="6607"/>
                    </a:cubicBezTo>
                    <a:lnTo>
                      <a:pt x="1338" y="6607"/>
                    </a:lnTo>
                    <a:cubicBezTo>
                      <a:pt x="725" y="6607"/>
                      <a:pt x="251" y="6106"/>
                      <a:pt x="251" y="5520"/>
                    </a:cubicBezTo>
                    <a:lnTo>
                      <a:pt x="251" y="1311"/>
                    </a:lnTo>
                    <a:cubicBezTo>
                      <a:pt x="251" y="726"/>
                      <a:pt x="725" y="224"/>
                      <a:pt x="1338" y="224"/>
                    </a:cubicBezTo>
                    <a:close/>
                    <a:moveTo>
                      <a:pt x="1338" y="1"/>
                    </a:moveTo>
                    <a:cubicBezTo>
                      <a:pt x="586" y="1"/>
                      <a:pt x="0" y="586"/>
                      <a:pt x="0" y="1311"/>
                    </a:cubicBezTo>
                    <a:lnTo>
                      <a:pt x="0" y="5520"/>
                    </a:lnTo>
                    <a:cubicBezTo>
                      <a:pt x="0" y="6273"/>
                      <a:pt x="586" y="6830"/>
                      <a:pt x="1338" y="6858"/>
                    </a:cubicBezTo>
                    <a:lnTo>
                      <a:pt x="9840" y="6858"/>
                    </a:lnTo>
                    <a:cubicBezTo>
                      <a:pt x="10565" y="6858"/>
                      <a:pt x="11150" y="6273"/>
                      <a:pt x="11150" y="5520"/>
                    </a:cubicBezTo>
                    <a:lnTo>
                      <a:pt x="11150" y="1311"/>
                    </a:lnTo>
                    <a:cubicBezTo>
                      <a:pt x="11150" y="586"/>
                      <a:pt x="10565" y="1"/>
                      <a:pt x="984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62"/>
              <p:cNvSpPr/>
              <p:nvPr/>
            </p:nvSpPr>
            <p:spPr>
              <a:xfrm>
                <a:off x="933600" y="3090925"/>
                <a:ext cx="26065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810" extrusionOk="0">
                    <a:moveTo>
                      <a:pt x="1" y="1"/>
                    </a:moveTo>
                    <a:lnTo>
                      <a:pt x="1" y="809"/>
                    </a:lnTo>
                    <a:lnTo>
                      <a:pt x="10426" y="809"/>
                    </a:lnTo>
                    <a:lnTo>
                      <a:pt x="1042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62"/>
              <p:cNvSpPr/>
              <p:nvPr/>
            </p:nvSpPr>
            <p:spPr>
              <a:xfrm>
                <a:off x="1006775" y="3143900"/>
                <a:ext cx="18747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7499" h="809" extrusionOk="0">
                    <a:moveTo>
                      <a:pt x="0" y="0"/>
                    </a:moveTo>
                    <a:lnTo>
                      <a:pt x="0" y="809"/>
                    </a:lnTo>
                    <a:lnTo>
                      <a:pt x="7499" y="809"/>
                    </a:lnTo>
                    <a:lnTo>
                      <a:pt x="749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62"/>
              <p:cNvSpPr/>
              <p:nvPr/>
            </p:nvSpPr>
            <p:spPr>
              <a:xfrm>
                <a:off x="933600" y="3143900"/>
                <a:ext cx="432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809" extrusionOk="0">
                    <a:moveTo>
                      <a:pt x="1" y="0"/>
                    </a:moveTo>
                    <a:lnTo>
                      <a:pt x="1" y="809"/>
                    </a:lnTo>
                    <a:lnTo>
                      <a:pt x="1729" y="809"/>
                    </a:lnTo>
                    <a:lnTo>
                      <a:pt x="172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62"/>
              <p:cNvSpPr/>
              <p:nvPr/>
            </p:nvSpPr>
            <p:spPr>
              <a:xfrm>
                <a:off x="1322475" y="3090925"/>
                <a:ext cx="26065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10426" h="810" extrusionOk="0">
                    <a:moveTo>
                      <a:pt x="0" y="1"/>
                    </a:moveTo>
                    <a:lnTo>
                      <a:pt x="0" y="809"/>
                    </a:lnTo>
                    <a:lnTo>
                      <a:pt x="10425" y="809"/>
                    </a:lnTo>
                    <a:lnTo>
                      <a:pt x="1042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62"/>
              <p:cNvSpPr/>
              <p:nvPr/>
            </p:nvSpPr>
            <p:spPr>
              <a:xfrm>
                <a:off x="1447200" y="3143900"/>
                <a:ext cx="135925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5437" h="809" extrusionOk="0">
                    <a:moveTo>
                      <a:pt x="1" y="0"/>
                    </a:moveTo>
                    <a:lnTo>
                      <a:pt x="1" y="809"/>
                    </a:lnTo>
                    <a:lnTo>
                      <a:pt x="5436" y="809"/>
                    </a:lnTo>
                    <a:lnTo>
                      <a:pt x="5436" y="0"/>
                    </a:ln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62"/>
              <p:cNvSpPr/>
              <p:nvPr/>
            </p:nvSpPr>
            <p:spPr>
              <a:xfrm>
                <a:off x="1286925" y="3196150"/>
                <a:ext cx="296900" cy="20250"/>
              </a:xfrm>
              <a:custGeom>
                <a:avLst/>
                <a:gdLst/>
                <a:ahLst/>
                <a:cxnLst/>
                <a:rect l="l" t="t" r="r" b="b"/>
                <a:pathLst>
                  <a:path w="11876" h="810" extrusionOk="0">
                    <a:moveTo>
                      <a:pt x="0" y="1"/>
                    </a:moveTo>
                    <a:lnTo>
                      <a:pt x="0" y="809"/>
                    </a:lnTo>
                    <a:lnTo>
                      <a:pt x="11875" y="809"/>
                    </a:lnTo>
                    <a:lnTo>
                      <a:pt x="1187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62"/>
              <p:cNvSpPr/>
              <p:nvPr/>
            </p:nvSpPr>
            <p:spPr>
              <a:xfrm>
                <a:off x="1430475" y="3249125"/>
                <a:ext cx="153350" cy="19525"/>
              </a:xfrm>
              <a:custGeom>
                <a:avLst/>
                <a:gdLst/>
                <a:ahLst/>
                <a:cxnLst/>
                <a:rect l="l" t="t" r="r" b="b"/>
                <a:pathLst>
                  <a:path w="6134" h="781" extrusionOk="0">
                    <a:moveTo>
                      <a:pt x="1" y="0"/>
                    </a:moveTo>
                    <a:lnTo>
                      <a:pt x="1" y="781"/>
                    </a:lnTo>
                    <a:lnTo>
                      <a:pt x="6133" y="781"/>
                    </a:lnTo>
                    <a:lnTo>
                      <a:pt x="613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62"/>
              <p:cNvSpPr/>
              <p:nvPr/>
            </p:nvSpPr>
            <p:spPr>
              <a:xfrm>
                <a:off x="1355225" y="3249125"/>
                <a:ext cx="45325" cy="19525"/>
              </a:xfrm>
              <a:custGeom>
                <a:avLst/>
                <a:gdLst/>
                <a:ahLst/>
                <a:cxnLst/>
                <a:rect l="l" t="t" r="r" b="b"/>
                <a:pathLst>
                  <a:path w="1813" h="781" extrusionOk="0">
                    <a:moveTo>
                      <a:pt x="0" y="0"/>
                    </a:moveTo>
                    <a:lnTo>
                      <a:pt x="0" y="781"/>
                    </a:lnTo>
                    <a:lnTo>
                      <a:pt x="1812" y="781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62"/>
              <p:cNvSpPr/>
              <p:nvPr/>
            </p:nvSpPr>
            <p:spPr>
              <a:xfrm>
                <a:off x="2776150" y="3125075"/>
                <a:ext cx="441850" cy="646025"/>
              </a:xfrm>
              <a:custGeom>
                <a:avLst/>
                <a:gdLst/>
                <a:ahLst/>
                <a:cxnLst/>
                <a:rect l="l" t="t" r="r" b="b"/>
                <a:pathLst>
                  <a:path w="17674" h="25841" extrusionOk="0">
                    <a:moveTo>
                      <a:pt x="1618" y="1"/>
                    </a:moveTo>
                    <a:cubicBezTo>
                      <a:pt x="698" y="1"/>
                      <a:pt x="1" y="725"/>
                      <a:pt x="1" y="1589"/>
                    </a:cubicBezTo>
                    <a:lnTo>
                      <a:pt x="1" y="24252"/>
                    </a:lnTo>
                    <a:cubicBezTo>
                      <a:pt x="1" y="25116"/>
                      <a:pt x="754" y="25841"/>
                      <a:pt x="1618" y="25841"/>
                    </a:cubicBezTo>
                    <a:lnTo>
                      <a:pt x="16085" y="25841"/>
                    </a:lnTo>
                    <a:cubicBezTo>
                      <a:pt x="16977" y="25841"/>
                      <a:pt x="17674" y="25116"/>
                      <a:pt x="17674" y="24252"/>
                    </a:cubicBezTo>
                    <a:lnTo>
                      <a:pt x="17674" y="1589"/>
                    </a:lnTo>
                    <a:cubicBezTo>
                      <a:pt x="17674" y="697"/>
                      <a:pt x="16949" y="1"/>
                      <a:pt x="160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62"/>
              <p:cNvSpPr/>
              <p:nvPr/>
            </p:nvSpPr>
            <p:spPr>
              <a:xfrm>
                <a:off x="2771975" y="3119500"/>
                <a:ext cx="450925" cy="655100"/>
              </a:xfrm>
              <a:custGeom>
                <a:avLst/>
                <a:gdLst/>
                <a:ahLst/>
                <a:cxnLst/>
                <a:rect l="l" t="t" r="r" b="b"/>
                <a:pathLst>
                  <a:path w="18037" h="26204" extrusionOk="0">
                    <a:moveTo>
                      <a:pt x="16252" y="335"/>
                    </a:moveTo>
                    <a:cubicBezTo>
                      <a:pt x="17060" y="335"/>
                      <a:pt x="17702" y="976"/>
                      <a:pt x="17702" y="1785"/>
                    </a:cubicBezTo>
                    <a:lnTo>
                      <a:pt x="17702" y="24447"/>
                    </a:lnTo>
                    <a:cubicBezTo>
                      <a:pt x="17702" y="25228"/>
                      <a:pt x="17060" y="25897"/>
                      <a:pt x="16252" y="25897"/>
                    </a:cubicBezTo>
                    <a:lnTo>
                      <a:pt x="1785" y="25897"/>
                    </a:lnTo>
                    <a:cubicBezTo>
                      <a:pt x="976" y="25897"/>
                      <a:pt x="335" y="25228"/>
                      <a:pt x="335" y="24447"/>
                    </a:cubicBezTo>
                    <a:lnTo>
                      <a:pt x="335" y="1785"/>
                    </a:lnTo>
                    <a:cubicBezTo>
                      <a:pt x="335" y="976"/>
                      <a:pt x="976" y="335"/>
                      <a:pt x="1785" y="335"/>
                    </a:cubicBezTo>
                    <a:close/>
                    <a:moveTo>
                      <a:pt x="1785" y="1"/>
                    </a:moveTo>
                    <a:cubicBezTo>
                      <a:pt x="809" y="1"/>
                      <a:pt x="1" y="809"/>
                      <a:pt x="1" y="1785"/>
                    </a:cubicBezTo>
                    <a:lnTo>
                      <a:pt x="1" y="24447"/>
                    </a:lnTo>
                    <a:cubicBezTo>
                      <a:pt x="1" y="25423"/>
                      <a:pt x="809" y="26203"/>
                      <a:pt x="1785" y="26203"/>
                    </a:cubicBezTo>
                    <a:lnTo>
                      <a:pt x="16252" y="26203"/>
                    </a:lnTo>
                    <a:cubicBezTo>
                      <a:pt x="17228" y="26203"/>
                      <a:pt x="18036" y="25423"/>
                      <a:pt x="18036" y="24447"/>
                    </a:cubicBezTo>
                    <a:lnTo>
                      <a:pt x="18036" y="1785"/>
                    </a:lnTo>
                    <a:cubicBezTo>
                      <a:pt x="18036" y="809"/>
                      <a:pt x="17228" y="1"/>
                      <a:pt x="162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62"/>
              <p:cNvSpPr/>
              <p:nvPr/>
            </p:nvSpPr>
            <p:spPr>
              <a:xfrm>
                <a:off x="2942725" y="3194775"/>
                <a:ext cx="2070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8280" h="809" extrusionOk="0">
                    <a:moveTo>
                      <a:pt x="0" y="0"/>
                    </a:moveTo>
                    <a:lnTo>
                      <a:pt x="0" y="809"/>
                    </a:lnTo>
                    <a:lnTo>
                      <a:pt x="8279" y="809"/>
                    </a:lnTo>
                    <a:lnTo>
                      <a:pt x="827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62"/>
              <p:cNvSpPr/>
              <p:nvPr/>
            </p:nvSpPr>
            <p:spPr>
              <a:xfrm>
                <a:off x="2896025" y="3247025"/>
                <a:ext cx="253700" cy="19550"/>
              </a:xfrm>
              <a:custGeom>
                <a:avLst/>
                <a:gdLst/>
                <a:ahLst/>
                <a:cxnLst/>
                <a:rect l="l" t="t" r="r" b="b"/>
                <a:pathLst>
                  <a:path w="10148" h="782" extrusionOk="0">
                    <a:moveTo>
                      <a:pt x="1" y="1"/>
                    </a:moveTo>
                    <a:lnTo>
                      <a:pt x="1" y="781"/>
                    </a:lnTo>
                    <a:lnTo>
                      <a:pt x="10147" y="781"/>
                    </a:lnTo>
                    <a:lnTo>
                      <a:pt x="101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62"/>
              <p:cNvSpPr/>
              <p:nvPr/>
            </p:nvSpPr>
            <p:spPr>
              <a:xfrm>
                <a:off x="2974075" y="3299300"/>
                <a:ext cx="17495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6998" h="809" extrusionOk="0">
                    <a:moveTo>
                      <a:pt x="1" y="0"/>
                    </a:moveTo>
                    <a:lnTo>
                      <a:pt x="1" y="809"/>
                    </a:lnTo>
                    <a:lnTo>
                      <a:pt x="6997" y="809"/>
                    </a:lnTo>
                    <a:lnTo>
                      <a:pt x="69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62"/>
              <p:cNvSpPr/>
              <p:nvPr/>
            </p:nvSpPr>
            <p:spPr>
              <a:xfrm>
                <a:off x="2974075" y="3351575"/>
                <a:ext cx="17495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6998" h="809" extrusionOk="0">
                    <a:moveTo>
                      <a:pt x="1" y="0"/>
                    </a:moveTo>
                    <a:lnTo>
                      <a:pt x="1" y="808"/>
                    </a:lnTo>
                    <a:lnTo>
                      <a:pt x="6997" y="808"/>
                    </a:lnTo>
                    <a:lnTo>
                      <a:pt x="699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62"/>
              <p:cNvSpPr/>
              <p:nvPr/>
            </p:nvSpPr>
            <p:spPr>
              <a:xfrm>
                <a:off x="2898825" y="3351575"/>
                <a:ext cx="4530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1812" h="809" extrusionOk="0">
                    <a:moveTo>
                      <a:pt x="0" y="0"/>
                    </a:moveTo>
                    <a:lnTo>
                      <a:pt x="0" y="808"/>
                    </a:lnTo>
                    <a:lnTo>
                      <a:pt x="1812" y="808"/>
                    </a:lnTo>
                    <a:lnTo>
                      <a:pt x="181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62"/>
              <p:cNvSpPr/>
              <p:nvPr/>
            </p:nvSpPr>
            <p:spPr>
              <a:xfrm>
                <a:off x="2845850" y="3483275"/>
                <a:ext cx="309450" cy="219550"/>
              </a:xfrm>
              <a:custGeom>
                <a:avLst/>
                <a:gdLst/>
                <a:ahLst/>
                <a:cxnLst/>
                <a:rect l="l" t="t" r="r" b="b"/>
                <a:pathLst>
                  <a:path w="12378" h="8782" extrusionOk="0">
                    <a:moveTo>
                      <a:pt x="809" y="0"/>
                    </a:moveTo>
                    <a:cubicBezTo>
                      <a:pt x="363" y="0"/>
                      <a:pt x="0" y="335"/>
                      <a:pt x="0" y="781"/>
                    </a:cubicBezTo>
                    <a:lnTo>
                      <a:pt x="0" y="7973"/>
                    </a:lnTo>
                    <a:cubicBezTo>
                      <a:pt x="0" y="8419"/>
                      <a:pt x="363" y="8781"/>
                      <a:pt x="809" y="8781"/>
                    </a:cubicBezTo>
                    <a:lnTo>
                      <a:pt x="11597" y="8781"/>
                    </a:lnTo>
                    <a:cubicBezTo>
                      <a:pt x="12043" y="8781"/>
                      <a:pt x="12377" y="8419"/>
                      <a:pt x="12377" y="7973"/>
                    </a:cubicBezTo>
                    <a:lnTo>
                      <a:pt x="12377" y="781"/>
                    </a:lnTo>
                    <a:cubicBezTo>
                      <a:pt x="12377" y="335"/>
                      <a:pt x="12043" y="0"/>
                      <a:pt x="11597" y="0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62"/>
              <p:cNvSpPr/>
              <p:nvPr/>
            </p:nvSpPr>
            <p:spPr>
              <a:xfrm>
                <a:off x="2841675" y="3478400"/>
                <a:ext cx="318500" cy="228600"/>
              </a:xfrm>
              <a:custGeom>
                <a:avLst/>
                <a:gdLst/>
                <a:ahLst/>
                <a:cxnLst/>
                <a:rect l="l" t="t" r="r" b="b"/>
                <a:pathLst>
                  <a:path w="12740" h="9144" extrusionOk="0">
                    <a:moveTo>
                      <a:pt x="11764" y="335"/>
                    </a:moveTo>
                    <a:cubicBezTo>
                      <a:pt x="12126" y="335"/>
                      <a:pt x="12405" y="641"/>
                      <a:pt x="12405" y="976"/>
                    </a:cubicBezTo>
                    <a:lnTo>
                      <a:pt x="12405" y="8168"/>
                    </a:lnTo>
                    <a:cubicBezTo>
                      <a:pt x="12405" y="8558"/>
                      <a:pt x="12098" y="8837"/>
                      <a:pt x="11764" y="8837"/>
                    </a:cubicBezTo>
                    <a:lnTo>
                      <a:pt x="976" y="8837"/>
                    </a:lnTo>
                    <a:cubicBezTo>
                      <a:pt x="613" y="8837"/>
                      <a:pt x="335" y="8502"/>
                      <a:pt x="335" y="8168"/>
                    </a:cubicBezTo>
                    <a:lnTo>
                      <a:pt x="335" y="976"/>
                    </a:lnTo>
                    <a:cubicBezTo>
                      <a:pt x="335" y="614"/>
                      <a:pt x="641" y="335"/>
                      <a:pt x="976" y="335"/>
                    </a:cubicBezTo>
                    <a:close/>
                    <a:moveTo>
                      <a:pt x="976" y="0"/>
                    </a:moveTo>
                    <a:cubicBezTo>
                      <a:pt x="418" y="0"/>
                      <a:pt x="0" y="474"/>
                      <a:pt x="0" y="976"/>
                    </a:cubicBezTo>
                    <a:lnTo>
                      <a:pt x="0" y="8168"/>
                    </a:lnTo>
                    <a:cubicBezTo>
                      <a:pt x="0" y="8725"/>
                      <a:pt x="474" y="9143"/>
                      <a:pt x="976" y="9143"/>
                    </a:cubicBezTo>
                    <a:lnTo>
                      <a:pt x="11764" y="9143"/>
                    </a:lnTo>
                    <a:cubicBezTo>
                      <a:pt x="12321" y="9143"/>
                      <a:pt x="12739" y="8697"/>
                      <a:pt x="12739" y="8168"/>
                    </a:cubicBezTo>
                    <a:lnTo>
                      <a:pt x="12739" y="976"/>
                    </a:lnTo>
                    <a:cubicBezTo>
                      <a:pt x="12739" y="418"/>
                      <a:pt x="12265" y="0"/>
                      <a:pt x="1176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62"/>
              <p:cNvSpPr/>
              <p:nvPr/>
            </p:nvSpPr>
            <p:spPr>
              <a:xfrm>
                <a:off x="2882775" y="3544600"/>
                <a:ext cx="239075" cy="103175"/>
              </a:xfrm>
              <a:custGeom>
                <a:avLst/>
                <a:gdLst/>
                <a:ahLst/>
                <a:cxnLst/>
                <a:rect l="l" t="t" r="r" b="b"/>
                <a:pathLst>
                  <a:path w="9563" h="4127" extrusionOk="0">
                    <a:moveTo>
                      <a:pt x="6301" y="1"/>
                    </a:moveTo>
                    <a:lnTo>
                      <a:pt x="3736" y="3318"/>
                    </a:lnTo>
                    <a:lnTo>
                      <a:pt x="2175" y="1366"/>
                    </a:lnTo>
                    <a:lnTo>
                      <a:pt x="1" y="4126"/>
                    </a:lnTo>
                    <a:lnTo>
                      <a:pt x="9562" y="4126"/>
                    </a:lnTo>
                    <a:lnTo>
                      <a:pt x="630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62"/>
              <p:cNvSpPr/>
              <p:nvPr/>
            </p:nvSpPr>
            <p:spPr>
              <a:xfrm>
                <a:off x="2960150" y="3532750"/>
                <a:ext cx="40425" cy="39750"/>
              </a:xfrm>
              <a:custGeom>
                <a:avLst/>
                <a:gdLst/>
                <a:ahLst/>
                <a:cxnLst/>
                <a:rect l="l" t="t" r="r" b="b"/>
                <a:pathLst>
                  <a:path w="1617" h="1590" extrusionOk="0">
                    <a:moveTo>
                      <a:pt x="808" y="1"/>
                    </a:moveTo>
                    <a:cubicBezTo>
                      <a:pt x="362" y="1"/>
                      <a:pt x="0" y="363"/>
                      <a:pt x="0" y="809"/>
                    </a:cubicBezTo>
                    <a:cubicBezTo>
                      <a:pt x="0" y="1227"/>
                      <a:pt x="362" y="1590"/>
                      <a:pt x="808" y="1590"/>
                    </a:cubicBezTo>
                    <a:cubicBezTo>
                      <a:pt x="1254" y="1590"/>
                      <a:pt x="1617" y="1227"/>
                      <a:pt x="1617" y="809"/>
                    </a:cubicBezTo>
                    <a:cubicBezTo>
                      <a:pt x="1617" y="363"/>
                      <a:pt x="1254" y="1"/>
                      <a:pt x="8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62"/>
              <p:cNvSpPr/>
              <p:nvPr/>
            </p:nvSpPr>
            <p:spPr>
              <a:xfrm>
                <a:off x="2576150" y="2219125"/>
                <a:ext cx="800050" cy="799350"/>
              </a:xfrm>
              <a:custGeom>
                <a:avLst/>
                <a:gdLst/>
                <a:ahLst/>
                <a:cxnLst/>
                <a:rect l="l" t="t" r="r" b="b"/>
                <a:pathLst>
                  <a:path w="32002" h="31974" extrusionOk="0">
                    <a:moveTo>
                      <a:pt x="16001" y="1"/>
                    </a:moveTo>
                    <a:lnTo>
                      <a:pt x="16001" y="2565"/>
                    </a:lnTo>
                    <a:cubicBezTo>
                      <a:pt x="23416" y="2565"/>
                      <a:pt x="29437" y="8614"/>
                      <a:pt x="29437" y="16029"/>
                    </a:cubicBezTo>
                    <a:cubicBezTo>
                      <a:pt x="29437" y="23444"/>
                      <a:pt x="23416" y="29465"/>
                      <a:pt x="16001" y="29465"/>
                    </a:cubicBezTo>
                    <a:cubicBezTo>
                      <a:pt x="8586" y="29465"/>
                      <a:pt x="2537" y="23444"/>
                      <a:pt x="2537" y="16029"/>
                    </a:cubicBezTo>
                    <a:cubicBezTo>
                      <a:pt x="2537" y="13855"/>
                      <a:pt x="3067" y="11848"/>
                      <a:pt x="3987" y="10036"/>
                    </a:cubicBezTo>
                    <a:lnTo>
                      <a:pt x="1673" y="8893"/>
                    </a:lnTo>
                    <a:cubicBezTo>
                      <a:pt x="586" y="11011"/>
                      <a:pt x="1" y="13437"/>
                      <a:pt x="1" y="16001"/>
                    </a:cubicBezTo>
                    <a:cubicBezTo>
                      <a:pt x="1" y="24810"/>
                      <a:pt x="7193" y="31974"/>
                      <a:pt x="16001" y="31974"/>
                    </a:cubicBezTo>
                    <a:cubicBezTo>
                      <a:pt x="24810" y="31974"/>
                      <a:pt x="32002" y="24810"/>
                      <a:pt x="32002" y="16001"/>
                    </a:cubicBezTo>
                    <a:cubicBezTo>
                      <a:pt x="32002" y="7165"/>
                      <a:pt x="24810" y="1"/>
                      <a:pt x="160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62"/>
              <p:cNvSpPr/>
              <p:nvPr/>
            </p:nvSpPr>
            <p:spPr>
              <a:xfrm>
                <a:off x="2617975" y="2219825"/>
                <a:ext cx="358225" cy="250200"/>
              </a:xfrm>
              <a:custGeom>
                <a:avLst/>
                <a:gdLst/>
                <a:ahLst/>
                <a:cxnLst/>
                <a:rect l="l" t="t" r="r" b="b"/>
                <a:pathLst>
                  <a:path w="14329" h="10008" extrusionOk="0">
                    <a:moveTo>
                      <a:pt x="14328" y="1"/>
                    </a:moveTo>
                    <a:cubicBezTo>
                      <a:pt x="8056" y="1"/>
                      <a:pt x="2621" y="3624"/>
                      <a:pt x="0" y="8893"/>
                    </a:cubicBezTo>
                    <a:lnTo>
                      <a:pt x="2314" y="10008"/>
                    </a:lnTo>
                    <a:cubicBezTo>
                      <a:pt x="4488" y="5576"/>
                      <a:pt x="9060" y="2537"/>
                      <a:pt x="14328" y="2537"/>
                    </a:cubicBezTo>
                    <a:lnTo>
                      <a:pt x="1432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62"/>
              <p:cNvSpPr/>
              <p:nvPr/>
            </p:nvSpPr>
            <p:spPr>
              <a:xfrm>
                <a:off x="2677200" y="2320875"/>
                <a:ext cx="299000" cy="564500"/>
              </a:xfrm>
              <a:custGeom>
                <a:avLst/>
                <a:gdLst/>
                <a:ahLst/>
                <a:cxnLst/>
                <a:rect l="l" t="t" r="r" b="b"/>
                <a:pathLst>
                  <a:path w="11960" h="22580" extrusionOk="0">
                    <a:moveTo>
                      <a:pt x="11959" y="1"/>
                    </a:moveTo>
                    <a:cubicBezTo>
                      <a:pt x="5353" y="1"/>
                      <a:pt x="1" y="5380"/>
                      <a:pt x="1" y="11959"/>
                    </a:cubicBezTo>
                    <a:cubicBezTo>
                      <a:pt x="1" y="16558"/>
                      <a:pt x="2649" y="20545"/>
                      <a:pt x="6523" y="22580"/>
                    </a:cubicBezTo>
                    <a:lnTo>
                      <a:pt x="7666" y="20294"/>
                    </a:lnTo>
                    <a:cubicBezTo>
                      <a:pt x="4628" y="18705"/>
                      <a:pt x="2593" y="15583"/>
                      <a:pt x="2593" y="11959"/>
                    </a:cubicBezTo>
                    <a:cubicBezTo>
                      <a:pt x="2593" y="6802"/>
                      <a:pt x="6802" y="2593"/>
                      <a:pt x="11959" y="2593"/>
                    </a:cubicBezTo>
                    <a:lnTo>
                      <a:pt x="1195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62"/>
              <p:cNvSpPr/>
              <p:nvPr/>
            </p:nvSpPr>
            <p:spPr>
              <a:xfrm>
                <a:off x="2839575" y="2320875"/>
                <a:ext cx="435575" cy="597950"/>
              </a:xfrm>
              <a:custGeom>
                <a:avLst/>
                <a:gdLst/>
                <a:ahLst/>
                <a:cxnLst/>
                <a:rect l="l" t="t" r="r" b="b"/>
                <a:pathLst>
                  <a:path w="17423" h="23918" extrusionOk="0">
                    <a:moveTo>
                      <a:pt x="5464" y="1"/>
                    </a:moveTo>
                    <a:lnTo>
                      <a:pt x="5464" y="2593"/>
                    </a:lnTo>
                    <a:cubicBezTo>
                      <a:pt x="10621" y="2593"/>
                      <a:pt x="14830" y="6802"/>
                      <a:pt x="14830" y="11959"/>
                    </a:cubicBezTo>
                    <a:cubicBezTo>
                      <a:pt x="14830" y="17116"/>
                      <a:pt x="10621" y="21325"/>
                      <a:pt x="5464" y="21325"/>
                    </a:cubicBezTo>
                    <a:cubicBezTo>
                      <a:pt x="3931" y="21325"/>
                      <a:pt x="2426" y="20935"/>
                      <a:pt x="1143" y="20294"/>
                    </a:cubicBezTo>
                    <a:lnTo>
                      <a:pt x="1" y="22580"/>
                    </a:lnTo>
                    <a:cubicBezTo>
                      <a:pt x="1617" y="23416"/>
                      <a:pt x="3485" y="23918"/>
                      <a:pt x="5464" y="23918"/>
                    </a:cubicBezTo>
                    <a:cubicBezTo>
                      <a:pt x="12043" y="23918"/>
                      <a:pt x="17423" y="18538"/>
                      <a:pt x="17423" y="11959"/>
                    </a:cubicBezTo>
                    <a:cubicBezTo>
                      <a:pt x="17423" y="5380"/>
                      <a:pt x="12043" y="1"/>
                      <a:pt x="54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62"/>
              <p:cNvSpPr/>
              <p:nvPr/>
            </p:nvSpPr>
            <p:spPr>
              <a:xfrm>
                <a:off x="2776150" y="2420525"/>
                <a:ext cx="364500" cy="399350"/>
              </a:xfrm>
              <a:custGeom>
                <a:avLst/>
                <a:gdLst/>
                <a:ahLst/>
                <a:cxnLst/>
                <a:rect l="l" t="t" r="r" b="b"/>
                <a:pathLst>
                  <a:path w="14580" h="15974" extrusionOk="0">
                    <a:moveTo>
                      <a:pt x="8001" y="1"/>
                    </a:moveTo>
                    <a:cubicBezTo>
                      <a:pt x="3597" y="1"/>
                      <a:pt x="1" y="3541"/>
                      <a:pt x="29" y="8001"/>
                    </a:cubicBezTo>
                    <a:cubicBezTo>
                      <a:pt x="29" y="12377"/>
                      <a:pt x="3597" y="15973"/>
                      <a:pt x="8001" y="15973"/>
                    </a:cubicBezTo>
                    <a:cubicBezTo>
                      <a:pt x="10705" y="15973"/>
                      <a:pt x="13158" y="14579"/>
                      <a:pt x="14580" y="12489"/>
                    </a:cubicBezTo>
                    <a:lnTo>
                      <a:pt x="12489" y="11039"/>
                    </a:lnTo>
                    <a:cubicBezTo>
                      <a:pt x="11513" y="12489"/>
                      <a:pt x="9869" y="13437"/>
                      <a:pt x="8001" y="13437"/>
                    </a:cubicBezTo>
                    <a:cubicBezTo>
                      <a:pt x="4991" y="13437"/>
                      <a:pt x="2565" y="10984"/>
                      <a:pt x="2565" y="8001"/>
                    </a:cubicBezTo>
                    <a:cubicBezTo>
                      <a:pt x="2565" y="5018"/>
                      <a:pt x="4991" y="2565"/>
                      <a:pt x="8001" y="2565"/>
                    </a:cubicBezTo>
                    <a:lnTo>
                      <a:pt x="800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62"/>
              <p:cNvSpPr/>
              <p:nvPr/>
            </p:nvSpPr>
            <p:spPr>
              <a:xfrm>
                <a:off x="2976175" y="2419125"/>
                <a:ext cx="199325" cy="312250"/>
              </a:xfrm>
              <a:custGeom>
                <a:avLst/>
                <a:gdLst/>
                <a:ahLst/>
                <a:cxnLst/>
                <a:rect l="l" t="t" r="r" b="b"/>
                <a:pathLst>
                  <a:path w="7973" h="12490" extrusionOk="0">
                    <a:moveTo>
                      <a:pt x="0" y="1"/>
                    </a:moveTo>
                    <a:lnTo>
                      <a:pt x="0" y="2593"/>
                    </a:lnTo>
                    <a:cubicBezTo>
                      <a:pt x="2983" y="2593"/>
                      <a:pt x="5436" y="5019"/>
                      <a:pt x="5436" y="8029"/>
                    </a:cubicBezTo>
                    <a:cubicBezTo>
                      <a:pt x="5436" y="9144"/>
                      <a:pt x="5073" y="10175"/>
                      <a:pt x="4488" y="11012"/>
                    </a:cubicBezTo>
                    <a:lnTo>
                      <a:pt x="6579" y="12489"/>
                    </a:lnTo>
                    <a:cubicBezTo>
                      <a:pt x="7443" y="11207"/>
                      <a:pt x="7973" y="9674"/>
                      <a:pt x="7973" y="8001"/>
                    </a:cubicBezTo>
                    <a:cubicBezTo>
                      <a:pt x="7973" y="3597"/>
                      <a:pt x="4377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62"/>
              <p:cNvSpPr/>
              <p:nvPr/>
            </p:nvSpPr>
            <p:spPr>
              <a:xfrm>
                <a:off x="3259800" y="2987100"/>
                <a:ext cx="50200" cy="41397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6559" extrusionOk="0">
                    <a:moveTo>
                      <a:pt x="0" y="0"/>
                    </a:moveTo>
                    <a:lnTo>
                      <a:pt x="0" y="335"/>
                    </a:lnTo>
                    <a:lnTo>
                      <a:pt x="1673" y="335"/>
                    </a:lnTo>
                    <a:lnTo>
                      <a:pt x="1673" y="16252"/>
                    </a:lnTo>
                    <a:lnTo>
                      <a:pt x="0" y="16252"/>
                    </a:lnTo>
                    <a:lnTo>
                      <a:pt x="0" y="16558"/>
                    </a:lnTo>
                    <a:lnTo>
                      <a:pt x="2007" y="16558"/>
                    </a:lnTo>
                    <a:lnTo>
                      <a:pt x="20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62"/>
              <p:cNvSpPr/>
              <p:nvPr/>
            </p:nvSpPr>
            <p:spPr>
              <a:xfrm>
                <a:off x="1275075" y="2111800"/>
                <a:ext cx="1455125" cy="185400"/>
              </a:xfrm>
              <a:custGeom>
                <a:avLst/>
                <a:gdLst/>
                <a:ahLst/>
                <a:cxnLst/>
                <a:rect l="l" t="t" r="r" b="b"/>
                <a:pathLst>
                  <a:path w="58205" h="7416" extrusionOk="0">
                    <a:moveTo>
                      <a:pt x="0" y="1"/>
                    </a:moveTo>
                    <a:lnTo>
                      <a:pt x="0" y="7416"/>
                    </a:lnTo>
                    <a:lnTo>
                      <a:pt x="335" y="7416"/>
                    </a:lnTo>
                    <a:lnTo>
                      <a:pt x="335" y="308"/>
                    </a:lnTo>
                    <a:lnTo>
                      <a:pt x="57898" y="308"/>
                    </a:lnTo>
                    <a:lnTo>
                      <a:pt x="57898" y="4600"/>
                    </a:lnTo>
                    <a:lnTo>
                      <a:pt x="58204" y="4600"/>
                    </a:lnTo>
                    <a:lnTo>
                      <a:pt x="582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62"/>
              <p:cNvSpPr/>
              <p:nvPr/>
            </p:nvSpPr>
            <p:spPr>
              <a:xfrm>
                <a:off x="2850725" y="1637656"/>
                <a:ext cx="89925" cy="89225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569" extrusionOk="0">
                    <a:moveTo>
                      <a:pt x="1" y="1"/>
                    </a:moveTo>
                    <a:lnTo>
                      <a:pt x="1" y="3569"/>
                    </a:lnTo>
                    <a:lnTo>
                      <a:pt x="3597" y="3569"/>
                    </a:lnTo>
                    <a:lnTo>
                      <a:pt x="3597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62"/>
              <p:cNvSpPr/>
              <p:nvPr/>
            </p:nvSpPr>
            <p:spPr>
              <a:xfrm>
                <a:off x="2825650" y="1688531"/>
                <a:ext cx="63425" cy="6345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2538" extrusionOk="0">
                    <a:moveTo>
                      <a:pt x="0" y="1"/>
                    </a:moveTo>
                    <a:lnTo>
                      <a:pt x="0" y="2537"/>
                    </a:lnTo>
                    <a:lnTo>
                      <a:pt x="2537" y="2537"/>
                    </a:lnTo>
                    <a:lnTo>
                      <a:pt x="2537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62"/>
              <p:cNvSpPr/>
              <p:nvPr/>
            </p:nvSpPr>
            <p:spPr>
              <a:xfrm>
                <a:off x="2693925" y="1689231"/>
                <a:ext cx="38350" cy="38350"/>
              </a:xfrm>
              <a:custGeom>
                <a:avLst/>
                <a:gdLst/>
                <a:ahLst/>
                <a:cxnLst/>
                <a:rect l="l" t="t" r="r" b="b"/>
                <a:pathLst>
                  <a:path w="1534" h="1534" extrusionOk="0">
                    <a:moveTo>
                      <a:pt x="1" y="0"/>
                    </a:moveTo>
                    <a:lnTo>
                      <a:pt x="1" y="1534"/>
                    </a:lnTo>
                    <a:lnTo>
                      <a:pt x="1534" y="1534"/>
                    </a:lnTo>
                    <a:lnTo>
                      <a:pt x="1534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62"/>
              <p:cNvSpPr/>
              <p:nvPr/>
            </p:nvSpPr>
            <p:spPr>
              <a:xfrm>
                <a:off x="2784525" y="1985528"/>
                <a:ext cx="52975" cy="53000"/>
              </a:xfrm>
              <a:custGeom>
                <a:avLst/>
                <a:gdLst/>
                <a:ahLst/>
                <a:cxnLst/>
                <a:rect l="l" t="t" r="r" b="b"/>
                <a:pathLst>
                  <a:path w="2119" h="2120" extrusionOk="0">
                    <a:moveTo>
                      <a:pt x="0" y="1"/>
                    </a:moveTo>
                    <a:lnTo>
                      <a:pt x="0" y="2120"/>
                    </a:lnTo>
                    <a:lnTo>
                      <a:pt x="2119" y="2120"/>
                    </a:lnTo>
                    <a:lnTo>
                      <a:pt x="211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62"/>
              <p:cNvSpPr/>
              <p:nvPr/>
            </p:nvSpPr>
            <p:spPr>
              <a:xfrm>
                <a:off x="2117138" y="1888024"/>
                <a:ext cx="5230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2092" extrusionOk="0">
                    <a:moveTo>
                      <a:pt x="1" y="1"/>
                    </a:moveTo>
                    <a:lnTo>
                      <a:pt x="1" y="2091"/>
                    </a:lnTo>
                    <a:lnTo>
                      <a:pt x="2092" y="2091"/>
                    </a:lnTo>
                    <a:lnTo>
                      <a:pt x="2092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62"/>
              <p:cNvSpPr/>
              <p:nvPr/>
            </p:nvSpPr>
            <p:spPr>
              <a:xfrm>
                <a:off x="2141538" y="1913824"/>
                <a:ext cx="58575" cy="58550"/>
              </a:xfrm>
              <a:custGeom>
                <a:avLst/>
                <a:gdLst/>
                <a:ahLst/>
                <a:cxnLst/>
                <a:rect l="l" t="t" r="r" b="b"/>
                <a:pathLst>
                  <a:path w="2343" h="2342" extrusionOk="0">
                    <a:moveTo>
                      <a:pt x="1" y="0"/>
                    </a:moveTo>
                    <a:lnTo>
                      <a:pt x="1" y="2342"/>
                    </a:lnTo>
                    <a:lnTo>
                      <a:pt x="2342" y="2342"/>
                    </a:lnTo>
                    <a:lnTo>
                      <a:pt x="2342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62"/>
              <p:cNvSpPr/>
              <p:nvPr/>
            </p:nvSpPr>
            <p:spPr>
              <a:xfrm>
                <a:off x="2239113" y="1920074"/>
                <a:ext cx="28575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1143" h="1144" extrusionOk="0">
                    <a:moveTo>
                      <a:pt x="0" y="1"/>
                    </a:moveTo>
                    <a:lnTo>
                      <a:pt x="0" y="1144"/>
                    </a:lnTo>
                    <a:lnTo>
                      <a:pt x="1143" y="1144"/>
                    </a:lnTo>
                    <a:lnTo>
                      <a:pt x="114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62"/>
              <p:cNvSpPr/>
              <p:nvPr/>
            </p:nvSpPr>
            <p:spPr>
              <a:xfrm>
                <a:off x="2383825" y="2689525"/>
                <a:ext cx="48100" cy="4810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924" extrusionOk="0">
                    <a:moveTo>
                      <a:pt x="0" y="1"/>
                    </a:moveTo>
                    <a:lnTo>
                      <a:pt x="0" y="1924"/>
                    </a:lnTo>
                    <a:lnTo>
                      <a:pt x="1924" y="1924"/>
                    </a:lnTo>
                    <a:lnTo>
                      <a:pt x="1924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62"/>
              <p:cNvSpPr/>
              <p:nvPr/>
            </p:nvSpPr>
            <p:spPr>
              <a:xfrm>
                <a:off x="2416575" y="2612175"/>
                <a:ext cx="24400" cy="2442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977" extrusionOk="0">
                    <a:moveTo>
                      <a:pt x="0" y="0"/>
                    </a:moveTo>
                    <a:lnTo>
                      <a:pt x="0" y="976"/>
                    </a:lnTo>
                    <a:lnTo>
                      <a:pt x="976" y="976"/>
                    </a:lnTo>
                    <a:lnTo>
                      <a:pt x="976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62"/>
              <p:cNvSpPr/>
              <p:nvPr/>
            </p:nvSpPr>
            <p:spPr>
              <a:xfrm>
                <a:off x="2509250" y="2658875"/>
                <a:ext cx="20925" cy="20925"/>
              </a:xfrm>
              <a:custGeom>
                <a:avLst/>
                <a:gdLst/>
                <a:ahLst/>
                <a:cxnLst/>
                <a:rect l="l" t="t" r="r" b="b"/>
                <a:pathLst>
                  <a:path w="837" h="837" extrusionOk="0">
                    <a:moveTo>
                      <a:pt x="1" y="0"/>
                    </a:moveTo>
                    <a:lnTo>
                      <a:pt x="1" y="836"/>
                    </a:lnTo>
                    <a:lnTo>
                      <a:pt x="837" y="836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62"/>
              <p:cNvSpPr/>
              <p:nvPr/>
            </p:nvSpPr>
            <p:spPr>
              <a:xfrm>
                <a:off x="1746875" y="2550850"/>
                <a:ext cx="36950" cy="362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450" extrusionOk="0">
                    <a:moveTo>
                      <a:pt x="0" y="0"/>
                    </a:moveTo>
                    <a:lnTo>
                      <a:pt x="0" y="1450"/>
                    </a:lnTo>
                    <a:lnTo>
                      <a:pt x="1477" y="1450"/>
                    </a:lnTo>
                    <a:lnTo>
                      <a:pt x="147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62"/>
              <p:cNvSpPr/>
              <p:nvPr/>
            </p:nvSpPr>
            <p:spPr>
              <a:xfrm>
                <a:off x="1093200" y="1879096"/>
                <a:ext cx="81550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3262" h="3263" extrusionOk="0">
                    <a:moveTo>
                      <a:pt x="0" y="1"/>
                    </a:moveTo>
                    <a:lnTo>
                      <a:pt x="0" y="3262"/>
                    </a:lnTo>
                    <a:lnTo>
                      <a:pt x="3261" y="3262"/>
                    </a:lnTo>
                    <a:lnTo>
                      <a:pt x="3261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62"/>
              <p:cNvSpPr/>
              <p:nvPr/>
            </p:nvSpPr>
            <p:spPr>
              <a:xfrm>
                <a:off x="1067400" y="1930671"/>
                <a:ext cx="550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2203" h="2175" extrusionOk="0">
                    <a:moveTo>
                      <a:pt x="1" y="1"/>
                    </a:moveTo>
                    <a:lnTo>
                      <a:pt x="1" y="2175"/>
                    </a:lnTo>
                    <a:lnTo>
                      <a:pt x="2203" y="2175"/>
                    </a:lnTo>
                    <a:lnTo>
                      <a:pt x="2203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62"/>
              <p:cNvSpPr/>
              <p:nvPr/>
            </p:nvSpPr>
            <p:spPr>
              <a:xfrm>
                <a:off x="1003975" y="1847046"/>
                <a:ext cx="50900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008" extrusionOk="0">
                    <a:moveTo>
                      <a:pt x="1" y="1"/>
                    </a:moveTo>
                    <a:lnTo>
                      <a:pt x="1" y="2008"/>
                    </a:lnTo>
                    <a:lnTo>
                      <a:pt x="2036" y="2008"/>
                    </a:lnTo>
                    <a:lnTo>
                      <a:pt x="2036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62"/>
              <p:cNvSpPr/>
              <p:nvPr/>
            </p:nvSpPr>
            <p:spPr>
              <a:xfrm>
                <a:off x="1167050" y="1803146"/>
                <a:ext cx="25825" cy="25800"/>
              </a:xfrm>
              <a:custGeom>
                <a:avLst/>
                <a:gdLst/>
                <a:ahLst/>
                <a:cxnLst/>
                <a:rect l="l" t="t" r="r" b="b"/>
                <a:pathLst>
                  <a:path w="1033" h="1032" extrusionOk="0">
                    <a:moveTo>
                      <a:pt x="1" y="0"/>
                    </a:moveTo>
                    <a:lnTo>
                      <a:pt x="1" y="1032"/>
                    </a:lnTo>
                    <a:lnTo>
                      <a:pt x="1032" y="1032"/>
                    </a:lnTo>
                    <a:lnTo>
                      <a:pt x="1032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62"/>
              <p:cNvSpPr/>
              <p:nvPr/>
            </p:nvSpPr>
            <p:spPr>
              <a:xfrm>
                <a:off x="1826300" y="1438909"/>
                <a:ext cx="6972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2789" h="2789" extrusionOk="0">
                    <a:moveTo>
                      <a:pt x="1" y="1"/>
                    </a:moveTo>
                    <a:lnTo>
                      <a:pt x="1" y="2788"/>
                    </a:lnTo>
                    <a:lnTo>
                      <a:pt x="2788" y="2788"/>
                    </a:lnTo>
                    <a:lnTo>
                      <a:pt x="278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62"/>
              <p:cNvSpPr/>
              <p:nvPr/>
            </p:nvSpPr>
            <p:spPr>
              <a:xfrm>
                <a:off x="1870900" y="1480034"/>
                <a:ext cx="79475" cy="79475"/>
              </a:xfrm>
              <a:custGeom>
                <a:avLst/>
                <a:gdLst/>
                <a:ahLst/>
                <a:cxnLst/>
                <a:rect l="l" t="t" r="r" b="b"/>
                <a:pathLst>
                  <a:path w="3179" h="3179" extrusionOk="0">
                    <a:moveTo>
                      <a:pt x="1" y="0"/>
                    </a:moveTo>
                    <a:lnTo>
                      <a:pt x="1" y="3178"/>
                    </a:lnTo>
                    <a:lnTo>
                      <a:pt x="3179" y="3178"/>
                    </a:lnTo>
                    <a:lnTo>
                      <a:pt x="3179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62"/>
              <p:cNvSpPr/>
              <p:nvPr/>
            </p:nvSpPr>
            <p:spPr>
              <a:xfrm>
                <a:off x="1987975" y="1457034"/>
                <a:ext cx="41850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1673" extrusionOk="0">
                    <a:moveTo>
                      <a:pt x="1" y="0"/>
                    </a:moveTo>
                    <a:lnTo>
                      <a:pt x="1" y="1673"/>
                    </a:lnTo>
                    <a:lnTo>
                      <a:pt x="1673" y="1673"/>
                    </a:lnTo>
                    <a:lnTo>
                      <a:pt x="167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62"/>
              <p:cNvSpPr/>
              <p:nvPr/>
            </p:nvSpPr>
            <p:spPr>
              <a:xfrm>
                <a:off x="2124113" y="1655974"/>
                <a:ext cx="41850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1673" extrusionOk="0">
                    <a:moveTo>
                      <a:pt x="1" y="0"/>
                    </a:moveTo>
                    <a:lnTo>
                      <a:pt x="1" y="1673"/>
                    </a:lnTo>
                    <a:lnTo>
                      <a:pt x="1673" y="1673"/>
                    </a:lnTo>
                    <a:lnTo>
                      <a:pt x="167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62"/>
              <p:cNvSpPr/>
              <p:nvPr/>
            </p:nvSpPr>
            <p:spPr>
              <a:xfrm>
                <a:off x="1122450" y="3226825"/>
                <a:ext cx="60650" cy="61350"/>
              </a:xfrm>
              <a:custGeom>
                <a:avLst/>
                <a:gdLst/>
                <a:ahLst/>
                <a:cxnLst/>
                <a:rect l="l" t="t" r="r" b="b"/>
                <a:pathLst>
                  <a:path w="2426" h="2454" extrusionOk="0">
                    <a:moveTo>
                      <a:pt x="1" y="0"/>
                    </a:moveTo>
                    <a:lnTo>
                      <a:pt x="1" y="2453"/>
                    </a:lnTo>
                    <a:lnTo>
                      <a:pt x="2426" y="2453"/>
                    </a:lnTo>
                    <a:lnTo>
                      <a:pt x="2426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62"/>
              <p:cNvSpPr/>
              <p:nvPr/>
            </p:nvSpPr>
            <p:spPr>
              <a:xfrm>
                <a:off x="1075775" y="3263750"/>
                <a:ext cx="70400" cy="70425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2817" extrusionOk="0">
                    <a:moveTo>
                      <a:pt x="0" y="1"/>
                    </a:moveTo>
                    <a:lnTo>
                      <a:pt x="0" y="2816"/>
                    </a:lnTo>
                    <a:lnTo>
                      <a:pt x="2816" y="2816"/>
                    </a:lnTo>
                    <a:lnTo>
                      <a:pt x="2816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62"/>
              <p:cNvSpPr/>
              <p:nvPr/>
            </p:nvSpPr>
            <p:spPr>
              <a:xfrm>
                <a:off x="1010250" y="3206625"/>
                <a:ext cx="73200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2928" h="2927" extrusionOk="0">
                    <a:moveTo>
                      <a:pt x="1" y="0"/>
                    </a:moveTo>
                    <a:lnTo>
                      <a:pt x="1" y="2927"/>
                    </a:lnTo>
                    <a:lnTo>
                      <a:pt x="2928" y="2927"/>
                    </a:lnTo>
                    <a:lnTo>
                      <a:pt x="2928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62"/>
              <p:cNvSpPr/>
              <p:nvPr/>
            </p:nvSpPr>
            <p:spPr>
              <a:xfrm>
                <a:off x="951025" y="3235875"/>
                <a:ext cx="265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1088" extrusionOk="0">
                    <a:moveTo>
                      <a:pt x="0" y="1"/>
                    </a:moveTo>
                    <a:lnTo>
                      <a:pt x="0" y="1088"/>
                    </a:lnTo>
                    <a:lnTo>
                      <a:pt x="1060" y="1088"/>
                    </a:lnTo>
                    <a:lnTo>
                      <a:pt x="106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8" name="Google Shape;3008;p62"/>
              <p:cNvSpPr/>
              <p:nvPr/>
            </p:nvSpPr>
            <p:spPr>
              <a:xfrm>
                <a:off x="982375" y="3364100"/>
                <a:ext cx="41150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1646" h="1646" extrusionOk="0">
                    <a:moveTo>
                      <a:pt x="1" y="1"/>
                    </a:moveTo>
                    <a:lnTo>
                      <a:pt x="1" y="1645"/>
                    </a:lnTo>
                    <a:lnTo>
                      <a:pt x="1645" y="1645"/>
                    </a:lnTo>
                    <a:lnTo>
                      <a:pt x="1645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62"/>
              <p:cNvSpPr/>
              <p:nvPr/>
            </p:nvSpPr>
            <p:spPr>
              <a:xfrm>
                <a:off x="1417250" y="1816396"/>
                <a:ext cx="42525" cy="42525"/>
              </a:xfrm>
              <a:custGeom>
                <a:avLst/>
                <a:gdLst/>
                <a:ahLst/>
                <a:cxnLst/>
                <a:rect l="l" t="t" r="r" b="b"/>
                <a:pathLst>
                  <a:path w="1701" h="1701" extrusionOk="0">
                    <a:moveTo>
                      <a:pt x="0" y="0"/>
                    </a:moveTo>
                    <a:lnTo>
                      <a:pt x="0" y="1700"/>
                    </a:lnTo>
                    <a:lnTo>
                      <a:pt x="1700" y="1700"/>
                    </a:lnTo>
                    <a:lnTo>
                      <a:pt x="1700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62"/>
              <p:cNvSpPr/>
              <p:nvPr/>
            </p:nvSpPr>
            <p:spPr>
              <a:xfrm>
                <a:off x="3040275" y="1906103"/>
                <a:ext cx="76675" cy="76675"/>
              </a:xfrm>
              <a:custGeom>
                <a:avLst/>
                <a:gdLst/>
                <a:ahLst/>
                <a:cxnLst/>
                <a:rect l="l" t="t" r="r" b="b"/>
                <a:pathLst>
                  <a:path w="3067" h="3067" extrusionOk="0">
                    <a:moveTo>
                      <a:pt x="1" y="0"/>
                    </a:moveTo>
                    <a:lnTo>
                      <a:pt x="1" y="3066"/>
                    </a:lnTo>
                    <a:lnTo>
                      <a:pt x="3067" y="3066"/>
                    </a:lnTo>
                    <a:lnTo>
                      <a:pt x="306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62"/>
              <p:cNvSpPr/>
              <p:nvPr/>
            </p:nvSpPr>
            <p:spPr>
              <a:xfrm>
                <a:off x="3019375" y="1952078"/>
                <a:ext cx="52300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2092" extrusionOk="0">
                    <a:moveTo>
                      <a:pt x="0" y="1"/>
                    </a:moveTo>
                    <a:lnTo>
                      <a:pt x="0" y="2092"/>
                    </a:lnTo>
                    <a:lnTo>
                      <a:pt x="2091" y="2092"/>
                    </a:lnTo>
                    <a:lnTo>
                      <a:pt x="2091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62"/>
              <p:cNvSpPr/>
              <p:nvPr/>
            </p:nvSpPr>
            <p:spPr>
              <a:xfrm>
                <a:off x="2662575" y="3491625"/>
                <a:ext cx="69700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2788" h="2789" extrusionOk="0">
                    <a:moveTo>
                      <a:pt x="0" y="1"/>
                    </a:moveTo>
                    <a:lnTo>
                      <a:pt x="0" y="2789"/>
                    </a:lnTo>
                    <a:lnTo>
                      <a:pt x="2788" y="2789"/>
                    </a:lnTo>
                    <a:lnTo>
                      <a:pt x="2788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62"/>
              <p:cNvSpPr/>
              <p:nvPr/>
            </p:nvSpPr>
            <p:spPr>
              <a:xfrm>
                <a:off x="2569175" y="3569000"/>
                <a:ext cx="28600" cy="28600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1144" extrusionOk="0">
                    <a:moveTo>
                      <a:pt x="1" y="0"/>
                    </a:moveTo>
                    <a:lnTo>
                      <a:pt x="1" y="1143"/>
                    </a:lnTo>
                    <a:lnTo>
                      <a:pt x="1144" y="1143"/>
                    </a:lnTo>
                    <a:lnTo>
                      <a:pt x="1144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62"/>
              <p:cNvSpPr/>
              <p:nvPr/>
            </p:nvSpPr>
            <p:spPr>
              <a:xfrm>
                <a:off x="2528075" y="3406625"/>
                <a:ext cx="52275" cy="52275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2091" extrusionOk="0">
                    <a:moveTo>
                      <a:pt x="0" y="0"/>
                    </a:moveTo>
                    <a:lnTo>
                      <a:pt x="0" y="2091"/>
                    </a:lnTo>
                    <a:lnTo>
                      <a:pt x="2091" y="2091"/>
                    </a:lnTo>
                    <a:lnTo>
                      <a:pt x="2091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62"/>
              <p:cNvSpPr/>
              <p:nvPr/>
            </p:nvSpPr>
            <p:spPr>
              <a:xfrm>
                <a:off x="2500200" y="3445650"/>
                <a:ext cx="41825" cy="4182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0" y="0"/>
                    </a:moveTo>
                    <a:lnTo>
                      <a:pt x="0" y="1673"/>
                    </a:lnTo>
                    <a:lnTo>
                      <a:pt x="1673" y="1673"/>
                    </a:lnTo>
                    <a:lnTo>
                      <a:pt x="1673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62"/>
              <p:cNvSpPr/>
              <p:nvPr/>
            </p:nvSpPr>
            <p:spPr>
              <a:xfrm>
                <a:off x="2457000" y="3410800"/>
                <a:ext cx="27200" cy="272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088" extrusionOk="0">
                    <a:moveTo>
                      <a:pt x="0" y="0"/>
                    </a:moveTo>
                    <a:lnTo>
                      <a:pt x="0" y="1088"/>
                    </a:lnTo>
                    <a:lnTo>
                      <a:pt x="1087" y="1088"/>
                    </a:lnTo>
                    <a:lnTo>
                      <a:pt x="108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62"/>
              <p:cNvSpPr/>
              <p:nvPr/>
            </p:nvSpPr>
            <p:spPr>
              <a:xfrm>
                <a:off x="2585225" y="3375250"/>
                <a:ext cx="17425" cy="17450"/>
              </a:xfrm>
              <a:custGeom>
                <a:avLst/>
                <a:gdLst/>
                <a:ahLst/>
                <a:cxnLst/>
                <a:rect l="l" t="t" r="r" b="b"/>
                <a:pathLst>
                  <a:path w="697" h="698" extrusionOk="0">
                    <a:moveTo>
                      <a:pt x="0" y="1"/>
                    </a:moveTo>
                    <a:lnTo>
                      <a:pt x="0" y="698"/>
                    </a:lnTo>
                    <a:lnTo>
                      <a:pt x="697" y="698"/>
                    </a:lnTo>
                    <a:lnTo>
                      <a:pt x="697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pic>
        <p:nvPicPr>
          <p:cNvPr id="149" name="Google Shape;10782;p8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7603" y="47640"/>
            <a:ext cx="987383" cy="3952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77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Стилизация с помощью </a:t>
            </a:r>
            <a:r>
              <a:rPr lang="en-US" sz="4267" dirty="0">
                <a:solidFill>
                  <a:schemeClr val="accent1"/>
                </a:solidFill>
              </a:rPr>
              <a:t>CSS</a:t>
            </a:r>
          </a:p>
        </p:txBody>
      </p:sp>
      <p:sp>
        <p:nvSpPr>
          <p:cNvPr id="1535" name="Google Shape;1535;p36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None/>
            </a:pPr>
            <a:r>
              <a:rPr lang="en-US" sz="2000" b="1" dirty="0"/>
              <a:t>	</a:t>
            </a:r>
            <a:r>
              <a:rPr lang="ru-RU" sz="2000" b="1" dirty="0"/>
              <a:t>Начиная с версии 3.0 в </a:t>
            </a:r>
            <a:r>
              <a:rPr lang="ru-RU" sz="2000" b="1" dirty="0" err="1"/>
              <a:t>Xamarin</a:t>
            </a:r>
            <a:r>
              <a:rPr lang="ru-RU" sz="2000" b="1" dirty="0"/>
              <a:t> </a:t>
            </a:r>
            <a:r>
              <a:rPr lang="ru-RU" sz="2000" b="1" dirty="0" err="1"/>
              <a:t>Forms</a:t>
            </a:r>
            <a:r>
              <a:rPr lang="ru-RU" sz="2000" b="1" dirty="0"/>
              <a:t> для стилизации элементов управления можно использовать стили CSS (почти так же, как в HTML). Правда, при использовании CSS в </a:t>
            </a:r>
            <a:r>
              <a:rPr lang="ru-RU" sz="2000" b="1" dirty="0" err="1"/>
              <a:t>Xamarin</a:t>
            </a:r>
            <a:r>
              <a:rPr lang="ru-RU" sz="2000" b="1" dirty="0"/>
              <a:t> </a:t>
            </a:r>
            <a:r>
              <a:rPr lang="ru-RU" sz="2000" b="1" dirty="0" err="1"/>
              <a:t>Forms</a:t>
            </a:r>
            <a:r>
              <a:rPr lang="ru-RU" sz="2000" b="1" dirty="0"/>
              <a:t> есть ряд особенностей и ограничений.</a:t>
            </a: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	</a:t>
            </a:r>
            <a:r>
              <a:rPr lang="ru-RU" sz="2000" b="1" dirty="0"/>
              <a:t>Итак, возьмем проект </a:t>
            </a:r>
            <a:r>
              <a:rPr lang="ru-RU" sz="2000" b="1" dirty="0" err="1"/>
              <a:t>Xamarin</a:t>
            </a:r>
            <a:r>
              <a:rPr lang="ru-RU" sz="2000" b="1" dirty="0"/>
              <a:t> </a:t>
            </a:r>
            <a:r>
              <a:rPr lang="ru-RU" sz="2000" b="1" dirty="0" err="1"/>
              <a:t>Forms</a:t>
            </a:r>
            <a:r>
              <a:rPr lang="ru-RU" sz="2000" b="1" dirty="0"/>
              <a:t> и добавим в главный проект решения файл </a:t>
            </a:r>
            <a:r>
              <a:rPr lang="ru-RU" sz="2000" b="1" dirty="0" err="1"/>
              <a:t>css</a:t>
            </a:r>
            <a:r>
              <a:rPr lang="ru-RU" sz="2000" b="1" dirty="0"/>
              <a:t> (в Visual Studio элемент Style </a:t>
            </a:r>
            <a:r>
              <a:rPr lang="ru-RU" sz="2000" b="1" dirty="0" err="1"/>
              <a:t>Sheet</a:t>
            </a:r>
            <a:r>
              <a:rPr lang="ru-RU" sz="2000" b="1" dirty="0"/>
              <a:t>). Допустим, он будет называться mystyles.css: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7CCE3F8-C903-641B-1CB7-54A9DBBEE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128" y="3429000"/>
            <a:ext cx="5218550" cy="305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5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Стилизация с помощью </a:t>
            </a:r>
            <a:r>
              <a:rPr lang="en-US" sz="4267" dirty="0">
                <a:solidFill>
                  <a:schemeClr val="accent1"/>
                </a:solidFill>
              </a:rPr>
              <a:t>CSS</a:t>
            </a:r>
            <a:endParaRPr sz="4267" dirty="0">
              <a:solidFill>
                <a:schemeClr val="accent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6BCE123-EB5A-30FF-0932-8C196CAFF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000" y="1573704"/>
            <a:ext cx="6274677" cy="637600"/>
          </a:xfrm>
        </p:spPr>
        <p:txBody>
          <a:bodyPr/>
          <a:lstStyle/>
          <a:p>
            <a:pPr marL="203195" indent="0">
              <a:buNone/>
            </a:pPr>
            <a:r>
              <a:rPr lang="ru-RU" sz="2800" b="1" dirty="0"/>
              <a:t>После добавления файла убедимся, что для в окне свойств в поле </a:t>
            </a:r>
            <a:r>
              <a:rPr lang="ru-RU" sz="2800" b="1" dirty="0" err="1"/>
              <a:t>Build</a:t>
            </a:r>
            <a:r>
              <a:rPr lang="ru-RU" sz="2800" b="1" dirty="0"/>
              <a:t> Action задано значение </a:t>
            </a:r>
            <a:r>
              <a:rPr lang="ru-RU" sz="2800" b="1" dirty="0" err="1"/>
              <a:t>EmbeddedResource</a:t>
            </a:r>
            <a:r>
              <a:rPr lang="ru-RU" sz="2800" b="1" dirty="0"/>
              <a:t> (хотя при добавлении файла </a:t>
            </a:r>
            <a:r>
              <a:rPr lang="ru-RU" sz="2800" b="1" dirty="0" err="1"/>
              <a:t>css</a:t>
            </a:r>
            <a:r>
              <a:rPr lang="ru-RU" sz="2800" b="1" dirty="0"/>
              <a:t> такая установка должна происходить по умолчанию):</a:t>
            </a:r>
          </a:p>
          <a:p>
            <a:pPr marL="203195" indent="0">
              <a:buNone/>
            </a:pPr>
            <a:endParaRPr lang="ru-RU" sz="2800" b="1" dirty="0"/>
          </a:p>
          <a:p>
            <a:pPr marL="203195" indent="0">
              <a:buNone/>
            </a:pP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E010B3-3D8E-C148-73EC-889EFDADF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3594" y="1573704"/>
            <a:ext cx="2520020" cy="485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953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1F2CBDEC-3338-9CEC-8DFD-CC631E428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E5582456-782E-233E-F00D-E665455542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Стилизация с помощью </a:t>
            </a:r>
            <a:r>
              <a:rPr lang="en-US" sz="4267" dirty="0">
                <a:solidFill>
                  <a:schemeClr val="accent1"/>
                </a:solidFill>
              </a:rPr>
              <a:t>CSS</a:t>
            </a:r>
            <a:endParaRPr sz="4267" dirty="0">
              <a:solidFill>
                <a:schemeClr val="accent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20D80DB-B8BE-64B1-2C5D-F99E813BB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35395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ru-RU" sz="1800" b="1" dirty="0"/>
              <a:t>Определим в файле страницы </a:t>
            </a:r>
            <a:r>
              <a:rPr lang="ru-RU" sz="1800" b="1" dirty="0" err="1"/>
              <a:t>MainPage.xaml</a:t>
            </a:r>
            <a:r>
              <a:rPr lang="ru-RU" sz="1800" b="1" dirty="0"/>
              <a:t> следующий интерфейс:</a:t>
            </a:r>
          </a:p>
          <a:p>
            <a:pPr marL="203195" indent="0">
              <a:buNone/>
            </a:pPr>
            <a:r>
              <a:rPr lang="en-US" sz="1800" b="1" dirty="0"/>
              <a:t>&lt;?xml version="1.0" encoding="utf-8" ?&gt;</a:t>
            </a:r>
          </a:p>
          <a:p>
            <a:pPr marL="203195" indent="0">
              <a:buNone/>
            </a:pPr>
            <a:r>
              <a:rPr lang="en-US" sz="1800" b="1" dirty="0"/>
              <a:t>&lt;</a:t>
            </a:r>
            <a:r>
              <a:rPr lang="en-US" sz="1800" b="1" dirty="0" err="1"/>
              <a:t>ContentPage</a:t>
            </a:r>
            <a:r>
              <a:rPr lang="en-US" sz="1800" b="1" dirty="0"/>
              <a:t> </a:t>
            </a:r>
            <a:r>
              <a:rPr lang="en-US" sz="1800" b="1" dirty="0" err="1"/>
              <a:t>xmlns</a:t>
            </a:r>
            <a:r>
              <a:rPr lang="en-US" sz="1800" b="1" dirty="0"/>
              <a:t>="http://xamarin.com/schemas/2014/forms"</a:t>
            </a:r>
          </a:p>
          <a:p>
            <a:pPr marL="203195" indent="0">
              <a:buNone/>
            </a:pPr>
            <a:r>
              <a:rPr lang="en-US" sz="1800" b="1" dirty="0"/>
              <a:t>             </a:t>
            </a:r>
            <a:r>
              <a:rPr lang="en-US" sz="1800" b="1" dirty="0" err="1"/>
              <a:t>xmlns:x</a:t>
            </a:r>
            <a:r>
              <a:rPr lang="en-US" sz="1800" b="1" dirty="0"/>
              <a:t>="http://schemas.microsoft.com/</a:t>
            </a:r>
            <a:r>
              <a:rPr lang="en-US" sz="1800" b="1" dirty="0" err="1"/>
              <a:t>winfx</a:t>
            </a:r>
            <a:r>
              <a:rPr lang="en-US" sz="1800" b="1" dirty="0"/>
              <a:t>/2009/</a:t>
            </a:r>
            <a:r>
              <a:rPr lang="en-US" sz="1800" b="1" dirty="0" err="1"/>
              <a:t>xaml</a:t>
            </a:r>
            <a:r>
              <a:rPr lang="en-US" sz="1800" b="1" dirty="0"/>
              <a:t>"</a:t>
            </a:r>
          </a:p>
          <a:p>
            <a:pPr marL="203195" indent="0">
              <a:buNone/>
            </a:pPr>
            <a:r>
              <a:rPr lang="en-US" sz="1800" b="1" dirty="0"/>
              <a:t>             x:Class="HelloApp.MainPage"&gt;</a:t>
            </a:r>
          </a:p>
          <a:p>
            <a:pPr marL="203195" indent="0">
              <a:buNone/>
            </a:pPr>
            <a:r>
              <a:rPr lang="en-US" sz="1800" b="1" dirty="0"/>
              <a:t>&lt;</a:t>
            </a:r>
            <a:r>
              <a:rPr lang="en-US" sz="1800" b="1" dirty="0" err="1"/>
              <a:t>ContentPage.Resources</a:t>
            </a:r>
            <a:r>
              <a:rPr lang="en-US" sz="1800" b="1" dirty="0"/>
              <a:t>&gt;</a:t>
            </a:r>
          </a:p>
          <a:p>
            <a:pPr marL="203195" indent="0">
              <a:buNone/>
            </a:pPr>
            <a:r>
              <a:rPr lang="en-US" sz="1800" b="1" dirty="0"/>
              <a:t>        &lt;</a:t>
            </a:r>
            <a:r>
              <a:rPr lang="en-US" sz="1800" b="1" dirty="0" err="1"/>
              <a:t>StyleSheet</a:t>
            </a:r>
            <a:r>
              <a:rPr lang="en-US" sz="1800" b="1" dirty="0"/>
              <a:t> Source="/mystyles.css" /&gt;</a:t>
            </a:r>
          </a:p>
          <a:p>
            <a:pPr marL="203195" indent="0">
              <a:buNone/>
            </a:pPr>
            <a:r>
              <a:rPr lang="en-US" sz="1800" b="1" dirty="0"/>
              <a:t>    &lt;/</a:t>
            </a:r>
            <a:r>
              <a:rPr lang="en-US" sz="1800" b="1" dirty="0" err="1"/>
              <a:t>ContentPage.Resources</a:t>
            </a:r>
            <a:r>
              <a:rPr lang="en-US" sz="1800" b="1" dirty="0"/>
              <a:t>&gt;</a:t>
            </a:r>
          </a:p>
          <a:p>
            <a:pPr marL="203195" indent="0">
              <a:buNone/>
            </a:pPr>
            <a:r>
              <a:rPr lang="en-US" sz="1800" b="1" dirty="0"/>
              <a:t>&lt;</a:t>
            </a:r>
            <a:r>
              <a:rPr lang="en-US" sz="1800" b="1" dirty="0" err="1"/>
              <a:t>StackLayout</a:t>
            </a:r>
            <a:r>
              <a:rPr lang="en-US" sz="1800" b="1" dirty="0"/>
              <a:t>&gt;</a:t>
            </a:r>
          </a:p>
          <a:p>
            <a:pPr marL="203195" indent="0">
              <a:buNone/>
            </a:pPr>
            <a:r>
              <a:rPr lang="en-US" sz="1800" b="1" dirty="0"/>
              <a:t>        &lt;Label x:Name="header" </a:t>
            </a:r>
            <a:r>
              <a:rPr lang="en-US" sz="1800" b="1" dirty="0" err="1"/>
              <a:t>StyleId</a:t>
            </a:r>
            <a:r>
              <a:rPr lang="en-US" sz="1800" b="1" dirty="0"/>
              <a:t>="header" Text="Words"/&gt;</a:t>
            </a:r>
          </a:p>
          <a:p>
            <a:pPr marL="203195" indent="0">
              <a:buNone/>
            </a:pPr>
            <a:r>
              <a:rPr lang="en-US" sz="1800" b="1" dirty="0"/>
              <a:t>        &lt;Label Text="apple" </a:t>
            </a:r>
            <a:r>
              <a:rPr lang="en-US" sz="1800" b="1" dirty="0" err="1"/>
              <a:t>StyleClass</a:t>
            </a:r>
            <a:r>
              <a:rPr lang="en-US" sz="1800" b="1" dirty="0"/>
              <a:t>="</a:t>
            </a:r>
            <a:r>
              <a:rPr lang="en-US" sz="1800" b="1" dirty="0" err="1"/>
              <a:t>english</a:t>
            </a:r>
            <a:r>
              <a:rPr lang="en-US" sz="1800" b="1" dirty="0"/>
              <a:t>" /&gt;</a:t>
            </a:r>
          </a:p>
          <a:p>
            <a:pPr marL="203195" indent="0">
              <a:buNone/>
            </a:pPr>
            <a:r>
              <a:rPr lang="en-US" sz="1800" b="1" dirty="0"/>
              <a:t>        &lt;Label Text="</a:t>
            </a:r>
            <a:r>
              <a:rPr lang="ru-RU" sz="1800" b="1" dirty="0"/>
              <a:t>яблоко" </a:t>
            </a:r>
            <a:r>
              <a:rPr lang="en-US" sz="1800" b="1" dirty="0" err="1"/>
              <a:t>StyleClass</a:t>
            </a:r>
            <a:r>
              <a:rPr lang="en-US" sz="1800" b="1" dirty="0"/>
              <a:t>="</a:t>
            </a:r>
            <a:r>
              <a:rPr lang="en-US" sz="1800" b="1" dirty="0" err="1"/>
              <a:t>russian</a:t>
            </a:r>
            <a:r>
              <a:rPr lang="en-US" sz="1800" b="1" dirty="0"/>
              <a:t>" /&gt;</a:t>
            </a:r>
          </a:p>
          <a:p>
            <a:pPr marL="203195" indent="0">
              <a:buNone/>
            </a:pPr>
            <a:r>
              <a:rPr lang="en-US" sz="1800" b="1" dirty="0"/>
              <a:t>        &lt;Label Text="house" </a:t>
            </a:r>
            <a:r>
              <a:rPr lang="en-US" sz="1800" b="1" dirty="0" err="1"/>
              <a:t>StyleClass</a:t>
            </a:r>
            <a:r>
              <a:rPr lang="en-US" sz="1800" b="1" dirty="0"/>
              <a:t>="</a:t>
            </a:r>
            <a:r>
              <a:rPr lang="en-US" sz="1800" b="1" dirty="0" err="1"/>
              <a:t>english</a:t>
            </a:r>
            <a:r>
              <a:rPr lang="en-US" sz="1800" b="1" dirty="0"/>
              <a:t>" /&gt;</a:t>
            </a:r>
          </a:p>
          <a:p>
            <a:pPr marL="203195" indent="0">
              <a:buNone/>
            </a:pPr>
            <a:r>
              <a:rPr lang="en-US" sz="1800" b="1" dirty="0"/>
              <a:t>        &lt;Label Text="</a:t>
            </a:r>
            <a:r>
              <a:rPr lang="ru-RU" sz="1800" b="1" dirty="0"/>
              <a:t>дом" </a:t>
            </a:r>
            <a:r>
              <a:rPr lang="en-US" sz="1800" b="1" dirty="0" err="1"/>
              <a:t>StyleClass</a:t>
            </a:r>
            <a:r>
              <a:rPr lang="en-US" sz="1800" b="1" dirty="0"/>
              <a:t>="</a:t>
            </a:r>
            <a:r>
              <a:rPr lang="en-US" sz="1800" b="1" dirty="0" err="1"/>
              <a:t>russian</a:t>
            </a:r>
            <a:r>
              <a:rPr lang="en-US" sz="1800" b="1" dirty="0"/>
              <a:t>" /&gt;</a:t>
            </a:r>
          </a:p>
          <a:p>
            <a:pPr marL="203195" indent="0">
              <a:buNone/>
            </a:pPr>
            <a:r>
              <a:rPr lang="en-US" sz="1800" b="1" dirty="0"/>
              <a:t>        &lt;Label Text="bread" </a:t>
            </a:r>
            <a:r>
              <a:rPr lang="en-US" sz="1800" b="1" dirty="0" err="1"/>
              <a:t>StyleClass</a:t>
            </a:r>
            <a:r>
              <a:rPr lang="en-US" sz="1800" b="1" dirty="0"/>
              <a:t>="</a:t>
            </a:r>
            <a:r>
              <a:rPr lang="en-US" sz="1800" b="1" dirty="0" err="1"/>
              <a:t>english</a:t>
            </a:r>
            <a:r>
              <a:rPr lang="en-US" sz="1800" b="1" dirty="0"/>
              <a:t>" /&gt;</a:t>
            </a:r>
          </a:p>
          <a:p>
            <a:pPr marL="203195" indent="0">
              <a:buNone/>
            </a:pPr>
            <a:r>
              <a:rPr lang="en-US" sz="1800" b="1" dirty="0"/>
              <a:t>        &lt;Label Text="</a:t>
            </a:r>
            <a:r>
              <a:rPr lang="ru-RU" sz="1800" b="1" dirty="0"/>
              <a:t>хлеб" </a:t>
            </a:r>
            <a:r>
              <a:rPr lang="en-US" sz="1800" b="1" dirty="0" err="1"/>
              <a:t>StyleClass</a:t>
            </a:r>
            <a:r>
              <a:rPr lang="en-US" sz="1800" b="1" dirty="0"/>
              <a:t>="</a:t>
            </a:r>
            <a:r>
              <a:rPr lang="en-US" sz="1800" b="1" dirty="0" err="1"/>
              <a:t>russian</a:t>
            </a:r>
            <a:r>
              <a:rPr lang="en-US" sz="1800" b="1" dirty="0"/>
              <a:t>" /&gt;</a:t>
            </a:r>
          </a:p>
          <a:p>
            <a:pPr marL="203195" indent="0">
              <a:buNone/>
            </a:pPr>
            <a:r>
              <a:rPr lang="en-US" sz="1800" b="1" dirty="0"/>
              <a:t>    &lt;/</a:t>
            </a:r>
            <a:r>
              <a:rPr lang="en-US" sz="1800" b="1" dirty="0" err="1"/>
              <a:t>StackLayout</a:t>
            </a:r>
            <a:r>
              <a:rPr lang="en-US" sz="1800" b="1" dirty="0"/>
              <a:t>&gt;</a:t>
            </a:r>
          </a:p>
          <a:p>
            <a:pPr marL="203195" indent="0">
              <a:buNone/>
            </a:pPr>
            <a:r>
              <a:rPr lang="en-US" sz="1800" b="1" dirty="0"/>
              <a:t>&lt;/</a:t>
            </a:r>
            <a:r>
              <a:rPr lang="en-US" sz="1800" b="1" dirty="0" err="1"/>
              <a:t>ContentPage</a:t>
            </a:r>
            <a:r>
              <a:rPr lang="en-US" sz="1800" b="1" dirty="0"/>
              <a:t>&gt;</a:t>
            </a:r>
            <a:endParaRPr lang="ru-RU" sz="1800" b="1" dirty="0"/>
          </a:p>
          <a:p>
            <a:pPr marL="203195" indent="0">
              <a:buNone/>
            </a:pP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28328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B296F814-8DEA-EB76-40AF-4C1D6A30B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6DF9FE81-CBDC-AFB3-78FA-F807EDCE00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Стилизация с помощью </a:t>
            </a:r>
            <a:r>
              <a:rPr lang="en-US" sz="4267" dirty="0">
                <a:solidFill>
                  <a:schemeClr val="accent1"/>
                </a:solidFill>
              </a:rPr>
              <a:t>CSS</a:t>
            </a:r>
            <a:endParaRPr sz="4267" dirty="0">
              <a:solidFill>
                <a:schemeClr val="accent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690AD74-B819-9E19-B8C0-89D192D5F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35395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ru-RU" sz="2400" b="1" dirty="0"/>
              <a:t>	Файл стилей </a:t>
            </a:r>
            <a:r>
              <a:rPr lang="ru-RU" sz="2400" b="1" dirty="0" err="1"/>
              <a:t>css</a:t>
            </a:r>
            <a:r>
              <a:rPr lang="ru-RU" sz="2400" b="1" dirty="0"/>
              <a:t> подключается на страницу как обычный ресурс с помощью элемента </a:t>
            </a:r>
            <a:r>
              <a:rPr lang="ru-RU" sz="2400" b="1" dirty="0" err="1"/>
              <a:t>StyleSheet</a:t>
            </a:r>
            <a:r>
              <a:rPr lang="ru-RU" sz="2400" b="1" dirty="0"/>
              <a:t>. У этого элемента устанавливается атрибут Source, который указывается на путь к файлу </a:t>
            </a:r>
            <a:r>
              <a:rPr lang="ru-RU" sz="2400" b="1" dirty="0" err="1"/>
              <a:t>css</a:t>
            </a:r>
            <a:r>
              <a:rPr lang="ru-RU" sz="2400" b="1" dirty="0"/>
              <a:t>. В данном случае файл </a:t>
            </a:r>
            <a:r>
              <a:rPr lang="ru-RU" sz="2400" b="1" dirty="0" err="1"/>
              <a:t>css</a:t>
            </a:r>
            <a:r>
              <a:rPr lang="ru-RU" sz="2400" b="1" dirty="0"/>
              <a:t> расположен в корневой папке главного проекта, поэтому прописываем путь "/mystyles.css".</a:t>
            </a:r>
          </a:p>
          <a:p>
            <a:pPr marL="203195" indent="0">
              <a:buNone/>
            </a:pPr>
            <a:endParaRPr lang="ru-RU" sz="2400" b="1" dirty="0"/>
          </a:p>
          <a:p>
            <a:pPr marL="203195" indent="0">
              <a:buNone/>
            </a:pPr>
            <a:r>
              <a:rPr lang="ru-RU" sz="2400" b="1" dirty="0"/>
              <a:t>	Для установки стилей в CSS могут использоваться различные селекторы, в том числе классы и идентификаторы. Для этого для каждого визуального элемента начиная с </a:t>
            </a:r>
            <a:r>
              <a:rPr lang="ru-RU" sz="2400" b="1" dirty="0" err="1"/>
              <a:t>Xamarin</a:t>
            </a:r>
            <a:r>
              <a:rPr lang="ru-RU" sz="2400" b="1" dirty="0"/>
              <a:t> </a:t>
            </a:r>
            <a:r>
              <a:rPr lang="ru-RU" sz="2400" b="1" dirty="0" err="1"/>
              <a:t>Forms</a:t>
            </a:r>
            <a:r>
              <a:rPr lang="ru-RU" sz="2400" b="1" dirty="0"/>
              <a:t> 3.0 были добавлены два атрибута. Свойство </a:t>
            </a:r>
            <a:r>
              <a:rPr lang="ru-RU" sz="2400" b="1" dirty="0" err="1"/>
              <a:t>StyleId</a:t>
            </a:r>
            <a:r>
              <a:rPr lang="ru-RU" sz="2400" b="1" dirty="0"/>
              <a:t> позволяет задать идентификатор для элемента (в </a:t>
            </a:r>
            <a:r>
              <a:rPr lang="ru-RU" sz="2400" b="1" dirty="0" err="1"/>
              <a:t>html</a:t>
            </a:r>
            <a:r>
              <a:rPr lang="ru-RU" sz="2400" b="1" dirty="0"/>
              <a:t> это атрибут </a:t>
            </a:r>
            <a:r>
              <a:rPr lang="ru-RU" sz="2400" b="1" dirty="0" err="1"/>
              <a:t>id</a:t>
            </a:r>
            <a:r>
              <a:rPr lang="ru-RU" sz="2400" b="1" dirty="0"/>
              <a:t>), а свойство </a:t>
            </a:r>
            <a:r>
              <a:rPr lang="ru-RU" sz="2400" b="1" dirty="0" err="1"/>
              <a:t>StyleClass</a:t>
            </a:r>
            <a:r>
              <a:rPr lang="ru-RU" sz="2400" b="1" dirty="0"/>
              <a:t> задает название класса элемента (в </a:t>
            </a:r>
            <a:r>
              <a:rPr lang="ru-RU" sz="2400" b="1" dirty="0" err="1"/>
              <a:t>html</a:t>
            </a:r>
            <a:r>
              <a:rPr lang="ru-RU" sz="2400" b="1" dirty="0"/>
              <a:t> ему соответствует атрибут </a:t>
            </a:r>
            <a:r>
              <a:rPr lang="ru-RU" sz="2400" b="1" dirty="0" err="1"/>
              <a:t>class</a:t>
            </a:r>
            <a:r>
              <a:rPr lang="ru-RU" sz="2400" b="1" dirty="0"/>
              <a:t>). При этом не стоит путать свойства Style и </a:t>
            </a:r>
            <a:r>
              <a:rPr lang="ru-RU" sz="2400" b="1" dirty="0" err="1"/>
              <a:t>StyleClass</a:t>
            </a:r>
            <a:r>
              <a:rPr lang="ru-RU" sz="2400" b="1" dirty="0"/>
              <a:t>: к </a:t>
            </a:r>
            <a:r>
              <a:rPr lang="ru-RU" sz="2400" b="1" dirty="0" err="1"/>
              <a:t>css</a:t>
            </a:r>
            <a:r>
              <a:rPr lang="ru-RU" sz="2400" b="1" dirty="0"/>
              <a:t> относится только последнее.</a:t>
            </a:r>
          </a:p>
          <a:p>
            <a:pPr marL="203195" indent="0">
              <a:buNone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32169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40F27065-74D0-7701-001A-5929F9A05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9757C58B-EFBD-8D60-B129-B5C9F04C5A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Стилизация с помощью </a:t>
            </a:r>
            <a:r>
              <a:rPr lang="en-US" sz="4267" dirty="0">
                <a:solidFill>
                  <a:schemeClr val="accent1"/>
                </a:solidFill>
              </a:rPr>
              <a:t>CSS</a:t>
            </a:r>
            <a:endParaRPr sz="4267" dirty="0">
              <a:solidFill>
                <a:schemeClr val="accent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CF9F3BD-98BE-59C4-8A3A-9EA02F510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35395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ru-RU" sz="2400" b="1" dirty="0"/>
              <a:t>Определим в файле mystyles.css следующее содержимое:</a:t>
            </a:r>
          </a:p>
          <a:p>
            <a:pPr marL="203195" indent="0">
              <a:buNone/>
            </a:pPr>
            <a:r>
              <a:rPr lang="en-US" sz="2400" b="1" dirty="0"/>
              <a:t>^</a:t>
            </a:r>
            <a:r>
              <a:rPr lang="en-US" sz="2400" b="1" dirty="0" err="1"/>
              <a:t>contentpage</a:t>
            </a:r>
            <a:r>
              <a:rPr lang="en-US" sz="2400" b="1" dirty="0"/>
              <a:t> {</a:t>
            </a:r>
          </a:p>
          <a:p>
            <a:pPr marL="203195" indent="0">
              <a:buNone/>
            </a:pPr>
            <a:r>
              <a:rPr lang="en-US" sz="2400" b="1" dirty="0"/>
              <a:t>    background-color: </a:t>
            </a:r>
            <a:r>
              <a:rPr lang="en-US" sz="2400" b="1" dirty="0" err="1"/>
              <a:t>lightcyan</a:t>
            </a:r>
            <a:r>
              <a:rPr lang="en-US" sz="2400" b="1" dirty="0"/>
              <a:t>;</a:t>
            </a:r>
          </a:p>
          <a:p>
            <a:pPr marL="203195" indent="0">
              <a:buNone/>
            </a:pPr>
            <a:r>
              <a:rPr lang="en-US" sz="2400" b="1" dirty="0"/>
              <a:t>}</a:t>
            </a:r>
          </a:p>
          <a:p>
            <a:pPr marL="203195" indent="0">
              <a:buNone/>
            </a:pPr>
            <a:r>
              <a:rPr lang="en-US" sz="2400" b="1" dirty="0" err="1"/>
              <a:t>stacklayout</a:t>
            </a:r>
            <a:r>
              <a:rPr lang="en-US" sz="2400" b="1" dirty="0"/>
              <a:t> {</a:t>
            </a:r>
          </a:p>
          <a:p>
            <a:pPr marL="203195" indent="0">
              <a:buNone/>
            </a:pPr>
            <a:r>
              <a:rPr lang="en-US" sz="2400" b="1" dirty="0"/>
              <a:t>    margin: 15;</a:t>
            </a:r>
          </a:p>
          <a:p>
            <a:pPr marL="203195" indent="0">
              <a:buNone/>
            </a:pPr>
            <a:r>
              <a:rPr lang="en-US" sz="2400" b="1" dirty="0"/>
              <a:t>    padding: 10;</a:t>
            </a:r>
          </a:p>
          <a:p>
            <a:pPr marL="203195" indent="0">
              <a:buNone/>
            </a:pPr>
            <a:r>
              <a:rPr lang="en-US" sz="2400" b="1" dirty="0"/>
              <a:t>}</a:t>
            </a:r>
            <a:endParaRPr lang="ru-RU" sz="2400" b="1" dirty="0"/>
          </a:p>
          <a:p>
            <a:pPr marL="203195" indent="0">
              <a:buNone/>
            </a:pPr>
            <a:r>
              <a:rPr lang="en-US" sz="2400" b="1" dirty="0"/>
              <a:t>label {</a:t>
            </a:r>
          </a:p>
          <a:p>
            <a:pPr marL="203195" indent="0">
              <a:buNone/>
            </a:pPr>
            <a:r>
              <a:rPr lang="en-US" sz="2400" b="1" dirty="0"/>
              <a:t>    color: black;</a:t>
            </a:r>
          </a:p>
          <a:p>
            <a:pPr marL="203195" indent="0">
              <a:buNone/>
            </a:pPr>
            <a:r>
              <a:rPr lang="en-US" sz="2400" b="1" dirty="0"/>
              <a:t>}</a:t>
            </a:r>
            <a:endParaRPr lang="ru-RU" sz="2400" b="1" dirty="0"/>
          </a:p>
          <a:p>
            <a:pPr marL="203195" indent="0">
              <a:buNone/>
            </a:pPr>
            <a:r>
              <a:rPr lang="en-US" sz="2400" b="1" dirty="0"/>
              <a:t>//</a:t>
            </a:r>
            <a:r>
              <a:rPr lang="ru-RU" sz="2400" b="1" dirty="0"/>
              <a:t>и т. д.</a:t>
            </a:r>
          </a:p>
        </p:txBody>
      </p:sp>
    </p:spTree>
    <p:extLst>
      <p:ext uri="{BB962C8B-B14F-4D97-AF65-F5344CB8AC3E}">
        <p14:creationId xmlns:p14="http://schemas.microsoft.com/office/powerpoint/2010/main" val="215144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4AFBE2F8-CA8E-4333-9610-BEAA48343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4BBBFAD4-64FD-C212-1530-2BE46837C9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В итоге страница будет выглядеть следующим образом:</a:t>
            </a:r>
            <a:endParaRPr lang="en-US" sz="4267" dirty="0">
              <a:solidFill>
                <a:schemeClr val="accent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318D8C8-8040-B1B8-1965-AEEF2727C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353952"/>
            <a:ext cx="11333628" cy="637600"/>
          </a:xfrm>
        </p:spPr>
        <p:txBody>
          <a:bodyPr/>
          <a:lstStyle/>
          <a:p>
            <a:pPr marL="203195" indent="0">
              <a:buNone/>
            </a:pPr>
            <a:endParaRPr lang="ru-RU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7D20799-9B73-BEF4-BD6E-F7CB66BDF5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457" y="1760363"/>
            <a:ext cx="2757324" cy="49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43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91A2B01F-8857-3DE7-ADBF-D371F0A4E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EB01C4AF-8CDC-EFE7-5A36-D633238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Подключение файла стилей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A47BF35-4FA4-0841-FA07-D93438B03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35395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ru-RU" sz="2400" b="1" dirty="0"/>
              <a:t>Подключать файл стилей CSS можно в XAML, либо через код C#.</a:t>
            </a:r>
          </a:p>
          <a:p>
            <a:pPr marL="203195" indent="0">
              <a:buNone/>
            </a:pPr>
            <a:r>
              <a:rPr lang="ru-RU" sz="2400" b="1" dirty="0"/>
              <a:t>В XAML файл CSS подключается как ресурс через элемент </a:t>
            </a:r>
            <a:r>
              <a:rPr lang="ru-RU" sz="2400" b="1" dirty="0" err="1"/>
              <a:t>StyleSheet</a:t>
            </a:r>
            <a:r>
              <a:rPr lang="ru-RU" sz="2400" b="1" dirty="0"/>
              <a:t>, у которого атрибут Source принимает путь к файлу относительно корня главного проекта:</a:t>
            </a:r>
          </a:p>
          <a:p>
            <a:pPr marL="203195" indent="0">
              <a:buNone/>
            </a:pPr>
            <a:r>
              <a:rPr lang="en-US" sz="2400" b="1" i="1" dirty="0"/>
              <a:t>&lt;?xml version="1.0" encoding="utf-8" ?&gt;</a:t>
            </a:r>
          </a:p>
          <a:p>
            <a:pPr marL="203195" indent="0">
              <a:buNone/>
            </a:pPr>
            <a:r>
              <a:rPr lang="en-US" sz="2400" b="1" i="1" dirty="0"/>
              <a:t>&lt;</a:t>
            </a:r>
            <a:r>
              <a:rPr lang="en-US" sz="2400" b="1" i="1" dirty="0" err="1"/>
              <a:t>ContentPage</a:t>
            </a:r>
            <a:r>
              <a:rPr lang="en-US" sz="2400" b="1" i="1" dirty="0"/>
              <a:t> </a:t>
            </a:r>
            <a:r>
              <a:rPr lang="en-US" sz="2400" b="1" i="1" dirty="0" err="1"/>
              <a:t>xmlns</a:t>
            </a:r>
            <a:r>
              <a:rPr lang="en-US" sz="2400" b="1" i="1" dirty="0"/>
              <a:t>="http://xamarin.com/schemas/2014/forms"</a:t>
            </a:r>
          </a:p>
          <a:p>
            <a:pPr marL="203195" indent="0">
              <a:buNone/>
            </a:pPr>
            <a:r>
              <a:rPr lang="en-US" sz="2400" b="1" i="1" dirty="0"/>
              <a:t>             </a:t>
            </a:r>
            <a:r>
              <a:rPr lang="en-US" sz="2400" b="1" i="1" dirty="0" err="1"/>
              <a:t>xmlns:x</a:t>
            </a:r>
            <a:r>
              <a:rPr lang="en-US" sz="2400" b="1" i="1" dirty="0"/>
              <a:t>="http://schemas.microsoft.com/</a:t>
            </a:r>
            <a:r>
              <a:rPr lang="en-US" sz="2400" b="1" i="1" dirty="0" err="1"/>
              <a:t>winfx</a:t>
            </a:r>
            <a:r>
              <a:rPr lang="en-US" sz="2400" b="1" i="1" dirty="0"/>
              <a:t>/2009/</a:t>
            </a:r>
            <a:r>
              <a:rPr lang="en-US" sz="2400" b="1" i="1" dirty="0" err="1"/>
              <a:t>xaml</a:t>
            </a:r>
            <a:r>
              <a:rPr lang="en-US" sz="2400" b="1" i="1" dirty="0"/>
              <a:t>"</a:t>
            </a:r>
          </a:p>
          <a:p>
            <a:pPr marL="203195" indent="0">
              <a:buNone/>
            </a:pPr>
            <a:r>
              <a:rPr lang="en-US" sz="2400" b="1" i="1" dirty="0"/>
              <a:t>             x:Class="HelloApp.MainPage"&gt;</a:t>
            </a:r>
          </a:p>
          <a:p>
            <a:pPr marL="203195" indent="0">
              <a:buNone/>
            </a:pPr>
            <a:r>
              <a:rPr lang="en-US" sz="2400" b="1" i="1" dirty="0"/>
              <a:t>    &lt;</a:t>
            </a:r>
            <a:r>
              <a:rPr lang="en-US" sz="2400" b="1" i="1" dirty="0" err="1"/>
              <a:t>ContentPage.Resources</a:t>
            </a:r>
            <a:r>
              <a:rPr lang="en-US" sz="2400" b="1" i="1" dirty="0"/>
              <a:t>&gt;</a:t>
            </a:r>
          </a:p>
          <a:p>
            <a:pPr marL="203195" indent="0">
              <a:buNone/>
            </a:pPr>
            <a:r>
              <a:rPr lang="en-US" sz="2400" b="1" i="1" dirty="0"/>
              <a:t>        &lt;</a:t>
            </a:r>
            <a:r>
              <a:rPr lang="en-US" sz="2400" b="1" i="1" dirty="0" err="1"/>
              <a:t>StyleSheet</a:t>
            </a:r>
            <a:r>
              <a:rPr lang="en-US" sz="2400" b="1" i="1" dirty="0"/>
              <a:t> Source="/mystyles.css" /&gt;</a:t>
            </a:r>
          </a:p>
          <a:p>
            <a:pPr marL="203195" indent="0">
              <a:buNone/>
            </a:pPr>
            <a:r>
              <a:rPr lang="en-US" sz="2400" b="1" i="1" dirty="0"/>
              <a:t>    &lt;/</a:t>
            </a:r>
            <a:r>
              <a:rPr lang="en-US" sz="2400" b="1" i="1" dirty="0" err="1"/>
              <a:t>ContentPage.Resources</a:t>
            </a:r>
            <a:r>
              <a:rPr lang="en-US" sz="2400" b="1" i="1" dirty="0"/>
              <a:t>&gt;</a:t>
            </a:r>
          </a:p>
          <a:p>
            <a:pPr marL="203195" indent="0">
              <a:buNone/>
            </a:pPr>
            <a:r>
              <a:rPr lang="en-US" sz="2400" b="1" i="1" dirty="0"/>
              <a:t>    &lt;!-- </a:t>
            </a:r>
            <a:r>
              <a:rPr lang="ru-RU" sz="2400" b="1" i="1" dirty="0"/>
              <a:t>содержимое страницы --&gt;</a:t>
            </a:r>
          </a:p>
          <a:p>
            <a:pPr marL="203195" indent="0">
              <a:buNone/>
            </a:pPr>
            <a:r>
              <a:rPr lang="ru-RU" sz="2400" b="1" i="1" dirty="0"/>
              <a:t>&lt;/</a:t>
            </a:r>
            <a:r>
              <a:rPr lang="en-US" sz="2400" b="1" i="1" dirty="0" err="1"/>
              <a:t>ContentPage</a:t>
            </a:r>
            <a:r>
              <a:rPr lang="en-US" sz="2400" b="1" i="1" dirty="0"/>
              <a:t>&gt;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3623750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3">
          <a:extLst>
            <a:ext uri="{FF2B5EF4-FFF2-40B4-BE49-F238E27FC236}">
              <a16:creationId xmlns:a16="http://schemas.microsoft.com/office/drawing/2014/main" xmlns="" id="{A2FE11DB-D9D2-341E-AD30-7F2536A08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36">
            <a:extLst>
              <a:ext uri="{FF2B5EF4-FFF2-40B4-BE49-F238E27FC236}">
                <a16:creationId xmlns:a16="http://schemas.microsoft.com/office/drawing/2014/main" xmlns="" id="{FF1D3F56-A8D0-29E0-ECB1-F6B577379B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637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ru-RU" sz="4267" dirty="0">
                <a:solidFill>
                  <a:schemeClr val="accent1"/>
                </a:solidFill>
              </a:rPr>
              <a:t>Загрузка файла стилей коде C#:</a:t>
            </a:r>
            <a:br>
              <a:rPr lang="ru-RU" sz="4267" dirty="0">
                <a:solidFill>
                  <a:schemeClr val="accent1"/>
                </a:solidFill>
              </a:rPr>
            </a:br>
            <a:endParaRPr lang="ru-RU" sz="4267" dirty="0">
              <a:solidFill>
                <a:schemeClr val="accent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DCEEAA1-E646-8681-ED9A-B72082BFDC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165" y="1086262"/>
            <a:ext cx="11333628" cy="637600"/>
          </a:xfrm>
        </p:spPr>
        <p:txBody>
          <a:bodyPr/>
          <a:lstStyle/>
          <a:p>
            <a:pPr marL="203195" indent="0">
              <a:buNone/>
            </a:pPr>
            <a:r>
              <a:rPr lang="en-US" sz="2000" b="1" dirty="0"/>
              <a:t>using </a:t>
            </a:r>
            <a:r>
              <a:rPr lang="en-US" sz="2000" b="1" dirty="0" err="1"/>
              <a:t>System.Reflection</a:t>
            </a:r>
            <a:r>
              <a:rPr lang="en-US" sz="2000" b="1" dirty="0"/>
              <a:t>;</a:t>
            </a:r>
          </a:p>
          <a:p>
            <a:pPr marL="203195" indent="0">
              <a:buNone/>
            </a:pPr>
            <a:r>
              <a:rPr lang="en-US" sz="2000" b="1" dirty="0"/>
              <a:t>using </a:t>
            </a:r>
            <a:r>
              <a:rPr lang="en-US" sz="2000" b="1" dirty="0" err="1"/>
              <a:t>Xamarin.Forms</a:t>
            </a:r>
            <a:r>
              <a:rPr lang="en-US" sz="2000" b="1" dirty="0"/>
              <a:t>;</a:t>
            </a:r>
          </a:p>
          <a:p>
            <a:pPr marL="203195" indent="0">
              <a:buNone/>
            </a:pPr>
            <a:r>
              <a:rPr lang="en-US" sz="2000" b="1" dirty="0"/>
              <a:t>using </a:t>
            </a:r>
            <a:r>
              <a:rPr lang="en-US" sz="2000" b="1" dirty="0" err="1"/>
              <a:t>Xamarin.Forms.StyleSheets</a:t>
            </a:r>
            <a:r>
              <a:rPr lang="en-US" sz="2000" b="1" dirty="0"/>
              <a:t>;</a:t>
            </a:r>
          </a:p>
          <a:p>
            <a:pPr marL="203195" indent="0">
              <a:buNone/>
            </a:pPr>
            <a:r>
              <a:rPr lang="en-US" sz="2000" b="1" dirty="0"/>
              <a:t>namespace </a:t>
            </a:r>
            <a:r>
              <a:rPr lang="en-US" sz="2000" b="1" dirty="0" err="1"/>
              <a:t>HelloApp</a:t>
            </a:r>
            <a:endParaRPr lang="en-US" sz="2000" b="1" dirty="0"/>
          </a:p>
          <a:p>
            <a:pPr marL="203195" indent="0">
              <a:buNone/>
            </a:pPr>
            <a:r>
              <a:rPr lang="en-US" sz="2000" b="1" dirty="0"/>
              <a:t>{</a:t>
            </a:r>
          </a:p>
          <a:p>
            <a:pPr marL="203195" indent="0">
              <a:buNone/>
            </a:pPr>
            <a:r>
              <a:rPr lang="en-US" sz="2000" b="1" dirty="0"/>
              <a:t>    public partial class </a:t>
            </a:r>
            <a:r>
              <a:rPr lang="en-US" sz="2000" b="1" dirty="0" err="1"/>
              <a:t>MainPage</a:t>
            </a:r>
            <a:r>
              <a:rPr lang="en-US" sz="2000" b="1" dirty="0"/>
              <a:t> : </a:t>
            </a:r>
            <a:r>
              <a:rPr lang="en-US" sz="2000" b="1" dirty="0" err="1"/>
              <a:t>ContentPage</a:t>
            </a:r>
            <a:endParaRPr lang="en-US" sz="2000" b="1" dirty="0"/>
          </a:p>
          <a:p>
            <a:pPr marL="203195" indent="0">
              <a:buNone/>
            </a:pPr>
            <a:r>
              <a:rPr lang="en-US" sz="2000" b="1" dirty="0"/>
              <a:t>    {</a:t>
            </a:r>
          </a:p>
          <a:p>
            <a:pPr marL="203195" indent="0">
              <a:buNone/>
            </a:pPr>
            <a:r>
              <a:rPr lang="en-US" sz="2000" b="1" dirty="0"/>
              <a:t>        public </a:t>
            </a:r>
            <a:r>
              <a:rPr lang="en-US" sz="2000" b="1" dirty="0" err="1"/>
              <a:t>MainPage</a:t>
            </a:r>
            <a:r>
              <a:rPr lang="en-US" sz="2000" b="1" dirty="0"/>
              <a:t>()</a:t>
            </a:r>
          </a:p>
          <a:p>
            <a:pPr marL="203195" indent="0">
              <a:buNone/>
            </a:pPr>
            <a:r>
              <a:rPr lang="en-US" sz="2000" b="1" dirty="0"/>
              <a:t>        {</a:t>
            </a:r>
          </a:p>
          <a:p>
            <a:pPr marL="203195" indent="0">
              <a:buNone/>
            </a:pPr>
            <a:r>
              <a:rPr lang="en-US" sz="2000" b="1" dirty="0"/>
              <a:t>            </a:t>
            </a:r>
            <a:r>
              <a:rPr lang="en-US" sz="2000" b="1" dirty="0" err="1"/>
              <a:t>InitializeComponent</a:t>
            </a:r>
            <a:r>
              <a:rPr lang="en-US" sz="2000" b="1" dirty="0"/>
              <a:t>();</a:t>
            </a:r>
          </a:p>
          <a:p>
            <a:pPr marL="203195" indent="0">
              <a:buNone/>
            </a:pPr>
            <a:r>
              <a:rPr lang="en-US" sz="2000" b="1" dirty="0"/>
              <a:t> </a:t>
            </a:r>
          </a:p>
          <a:p>
            <a:pPr marL="203195" indent="0">
              <a:buNone/>
            </a:pPr>
            <a:r>
              <a:rPr lang="en-US" sz="2000" b="1" dirty="0"/>
              <a:t>            </a:t>
            </a:r>
            <a:r>
              <a:rPr lang="en-US" sz="2000" b="1" dirty="0" err="1"/>
              <a:t>this.Resources.Add</a:t>
            </a:r>
            <a:r>
              <a:rPr lang="en-US" sz="2000" b="1" dirty="0"/>
              <a:t>(</a:t>
            </a:r>
            <a:r>
              <a:rPr lang="en-US" sz="2000" b="1" dirty="0" err="1"/>
              <a:t>StyleSheet.FromResource</a:t>
            </a:r>
            <a:endParaRPr lang="en-US" sz="2000" b="1" dirty="0"/>
          </a:p>
          <a:p>
            <a:pPr marL="203195" indent="0">
              <a:buNone/>
            </a:pPr>
            <a:r>
              <a:rPr lang="en-US" sz="2000" b="1" dirty="0"/>
              <a:t>                    ("mystyles.css", </a:t>
            </a:r>
            <a:r>
              <a:rPr lang="en-US" sz="2000" b="1" dirty="0" err="1"/>
              <a:t>IntrospectionExtensions.GetTypeInfo</a:t>
            </a:r>
            <a:r>
              <a:rPr lang="en-US" sz="2000" b="1" dirty="0"/>
              <a:t>(</a:t>
            </a:r>
            <a:r>
              <a:rPr lang="en-US" sz="2000" b="1" dirty="0" err="1"/>
              <a:t>typeof</a:t>
            </a:r>
            <a:r>
              <a:rPr lang="en-US" sz="2000" b="1" dirty="0"/>
              <a:t>(</a:t>
            </a:r>
            <a:r>
              <a:rPr lang="en-US" sz="2000" b="1" dirty="0" err="1"/>
              <a:t>MainPage</a:t>
            </a:r>
            <a:r>
              <a:rPr lang="en-US" sz="2000" b="1" dirty="0"/>
              <a:t>)).Assembly ));</a:t>
            </a:r>
          </a:p>
          <a:p>
            <a:pPr marL="203195" indent="0">
              <a:buNone/>
            </a:pPr>
            <a:r>
              <a:rPr lang="en-US" sz="2000" b="1" dirty="0"/>
              <a:t>        }</a:t>
            </a:r>
          </a:p>
          <a:p>
            <a:pPr marL="203195" indent="0">
              <a:buNone/>
            </a:pPr>
            <a:r>
              <a:rPr lang="en-US" sz="2000" b="1" dirty="0"/>
              <a:t>    }</a:t>
            </a:r>
          </a:p>
          <a:p>
            <a:pPr marL="203195" indent="0">
              <a:buNone/>
            </a:pPr>
            <a:r>
              <a:rPr lang="en-US" sz="2000" b="1" dirty="0"/>
              <a:t>}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1108593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irtual Metaverse Project Proposal by Slidesgo">
  <a:themeElements>
    <a:clrScheme name="Simple Light">
      <a:dk1>
        <a:srgbClr val="FFFFFF"/>
      </a:dk1>
      <a:lt1>
        <a:srgbClr val="0D092A"/>
      </a:lt1>
      <a:dk2>
        <a:srgbClr val="3333B8"/>
      </a:dk2>
      <a:lt2>
        <a:srgbClr val="35CFDB"/>
      </a:lt2>
      <a:accent1>
        <a:srgbClr val="92F7FF"/>
      </a:accent1>
      <a:accent2>
        <a:srgbClr val="3F3FD8"/>
      </a:accent2>
      <a:accent3>
        <a:srgbClr val="A6ABFF"/>
      </a:accent3>
      <a:accent4>
        <a:srgbClr val="0F89A5"/>
      </a:accent4>
      <a:accent5>
        <a:srgbClr val="EDDEFF"/>
      </a:accent5>
      <a:accent6>
        <a:srgbClr val="09066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734</Words>
  <Application>Microsoft Office PowerPoint</Application>
  <PresentationFormat>Широкоэкранный</PresentationFormat>
  <Paragraphs>122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Archivo</vt:lpstr>
      <vt:lpstr>Archivo Light</vt:lpstr>
      <vt:lpstr>Arial</vt:lpstr>
      <vt:lpstr>Calibri</vt:lpstr>
      <vt:lpstr>Calibri Light</vt:lpstr>
      <vt:lpstr>Cuprum</vt:lpstr>
      <vt:lpstr>Montserrat</vt:lpstr>
      <vt:lpstr>Orbitron</vt:lpstr>
      <vt:lpstr>Roboto Condensed Light</vt:lpstr>
      <vt:lpstr>Тема Office</vt:lpstr>
      <vt:lpstr>Virtual Metaverse Project Proposal by Slidesgo</vt:lpstr>
      <vt:lpstr>Практическая работа №26</vt:lpstr>
      <vt:lpstr>Стилизация с помощью CSS</vt:lpstr>
      <vt:lpstr>Стилизация с помощью CSS</vt:lpstr>
      <vt:lpstr>Стилизация с помощью CSS</vt:lpstr>
      <vt:lpstr>Стилизация с помощью CSS</vt:lpstr>
      <vt:lpstr>Стилизация с помощью CSS</vt:lpstr>
      <vt:lpstr>В итоге страница будет выглядеть следующим образом:</vt:lpstr>
      <vt:lpstr>Подключение файла стилей</vt:lpstr>
      <vt:lpstr>Загрузка файла стилей коде C#: </vt:lpstr>
      <vt:lpstr>Определение стилей в XAML и коде C#</vt:lpstr>
      <vt:lpstr>Определение селекторов</vt:lpstr>
      <vt:lpstr>Описание задания</vt:lpstr>
      <vt:lpstr>Thank you!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12312METAVERSE PROJECT PROPOSAL</dc:title>
  <dc:creator>Учетная запись Майкрософт</dc:creator>
  <cp:lastModifiedBy>Учетная запись Майкрософт</cp:lastModifiedBy>
  <cp:revision>23</cp:revision>
  <dcterms:created xsi:type="dcterms:W3CDTF">2025-02-22T02:57:24Z</dcterms:created>
  <dcterms:modified xsi:type="dcterms:W3CDTF">2025-03-18T04:27:30Z</dcterms:modified>
</cp:coreProperties>
</file>